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97" r:id="rId2"/>
    <p:sldId id="359" r:id="rId3"/>
    <p:sldId id="357" r:id="rId4"/>
    <p:sldId id="315" r:id="rId5"/>
    <p:sldId id="363" r:id="rId6"/>
    <p:sldId id="358" r:id="rId7"/>
    <p:sldId id="333" r:id="rId8"/>
    <p:sldId id="340" r:id="rId9"/>
    <p:sldId id="282" r:id="rId10"/>
    <p:sldId id="335" r:id="rId11"/>
    <p:sldId id="336" r:id="rId12"/>
    <p:sldId id="307" r:id="rId13"/>
    <p:sldId id="367" r:id="rId14"/>
    <p:sldId id="352" r:id="rId15"/>
    <p:sldId id="306" r:id="rId16"/>
    <p:sldId id="380" r:id="rId17"/>
    <p:sldId id="382" r:id="rId18"/>
    <p:sldId id="375" r:id="rId19"/>
    <p:sldId id="381" r:id="rId20"/>
    <p:sldId id="379" r:id="rId21"/>
    <p:sldId id="378" r:id="rId22"/>
    <p:sldId id="372" r:id="rId23"/>
    <p:sldId id="322" r:id="rId24"/>
    <p:sldId id="354" r:id="rId25"/>
    <p:sldId id="377" r:id="rId26"/>
    <p:sldId id="376" r:id="rId27"/>
    <p:sldId id="342" r:id="rId28"/>
    <p:sldId id="373" r:id="rId29"/>
    <p:sldId id="374" r:id="rId30"/>
    <p:sldId id="368" r:id="rId31"/>
    <p:sldId id="371" r:id="rId32"/>
    <p:sldId id="369" r:id="rId33"/>
    <p:sldId id="370" r:id="rId34"/>
    <p:sldId id="355" r:id="rId35"/>
    <p:sldId id="341" r:id="rId36"/>
    <p:sldId id="364" r:id="rId37"/>
    <p:sldId id="356" r:id="rId38"/>
    <p:sldId id="353" r:id="rId39"/>
    <p:sldId id="337" r:id="rId40"/>
    <p:sldId id="365" r:id="rId41"/>
    <p:sldId id="366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CD6"/>
    <a:srgbClr val="FF11EA"/>
    <a:srgbClr val="0000FF"/>
    <a:srgbClr val="34BA1C"/>
    <a:srgbClr val="F5EDF3"/>
    <a:srgbClr val="47FF25"/>
    <a:srgbClr val="24FFEC"/>
    <a:srgbClr val="2EFF1F"/>
    <a:srgbClr val="9600FF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43"/>
    <p:restoredTop sz="94768"/>
  </p:normalViewPr>
  <p:slideViewPr>
    <p:cSldViewPr snapToGrid="0" snapToObjects="1">
      <p:cViewPr varScale="1">
        <p:scale>
          <a:sx n="94" d="100"/>
          <a:sy n="94" d="100"/>
        </p:scale>
        <p:origin x="8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B00C-EC93-ED4B-AE05-7FCA1F9F66C7}" type="datetimeFigureOut">
              <a:rPr lang="en-US" smtClean="0"/>
              <a:t>8/24/25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4F06-1EC1-674C-9F0D-35A81483F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2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raised the blue 1/3 segment up a bit, so it didn’t hide part</a:t>
            </a:r>
            <a:r>
              <a:rPr lang="en-US" baseline="0" dirty="0"/>
              <a:t> of the 1/2 segment.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7E225-DD9F-5921-4E36-4A5867203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55FA73-612E-4CC1-F43C-C008B00D62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87433A-70E0-23A9-128A-BDD412B2B7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02B80-E625-1647-0E94-DF3657336F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21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ED21B-1ED0-7A41-5A61-095337D75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083E5E-54C2-7DA9-ED1D-EA80BC4E71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499DF4-CB62-56BA-AA48-C79FA0FA5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5DA19-C6C7-E6CD-AA9B-E4B761173C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76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CD8F7-BB42-09BC-19FB-70CAFB82A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5EB147-8D1C-B79C-B96E-CED6EBAB2D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E7A7F0-485C-26E6-9273-8FEEA38650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966A1-261D-ABE9-648C-D694C0C049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43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B95C2-5522-3A20-3F19-5A972151F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0142C4-4EF0-5891-A2A2-20AEDA13A3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851073-06D4-E095-D8BD-AE6A259D0A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13D7E-3308-77E5-B64D-1409CCBA2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20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03CB5-AE88-5A24-EE85-1A1F6A1C9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1A0AE1-6CC2-E62A-E72A-CE58502787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992E68-0C3C-40DC-7A90-66BE46FF05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65414-D152-B0F2-E67B-3BAAD34D60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47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466F1-CC77-FDAD-FAF3-C13434CAB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1BA0E7-41D2-BAC4-95E0-227DE8676A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9D7A6D-3A2C-9D31-2079-2C22EB85F8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506E-09FB-660E-E43C-3B6D52267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4F6D6-7E8F-2D28-E8A1-AD41094CC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A96D7F-8B1C-DEDC-A21E-45DE477B10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82D375-2E77-E8A6-3A6F-1348AF76A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C804D-31B9-7371-851D-F654A6738C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5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AD14F-4749-041A-83FF-96025B25E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DAB83E-43FB-8913-39E9-01B0847534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CC25DC-5A40-198E-EC7D-D5F66DF3E8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8DECC-ED79-7D31-957B-6E51A4EDF4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61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B48C2-3AAD-D8B7-CD9D-7305B9030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84A409-5B1B-875F-07C8-5C553735D7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6C2E38-939E-161F-08E0-5D898E691A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7F39D-9853-3A87-4367-57707C5ACB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92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AE78DC-7C00-3348-1D5D-A40A187F4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508EE9-C1E3-C8FA-114F-C73896EF2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88B1E3-68AD-D516-6363-AD007252BF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A458E-DE6B-479A-A00D-30D00EF3A4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44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= concatenating</a:t>
            </a:r>
          </a:p>
          <a:p>
            <a:r>
              <a:rPr lang="en-US" dirty="0"/>
              <a:t>sliding = translating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5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91E2B-724F-1E85-2C36-9B1E6913B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5438FA-BEE8-731B-8134-D593014C26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59D5AE-7889-A8B9-6EC1-D4C5CFF81B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C8D51-5AAB-CF71-3C2A-BE7B02C514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19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6A3B9-0F14-6FDE-8060-439C4A4AD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50C401-8378-74B3-5936-7D568C89A7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8337C-32A6-3434-2FE2-7D90F308B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119B8-989B-B17F-17BD-068619125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71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81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865AE-47A3-FCE3-3365-D75216048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E9D1FC-7DE9-D0FE-115F-11932A66BB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CFAAA5-7B44-0B8C-FBEA-2CFE62815A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860BA-567E-69E6-E1ED-A34F7BE15A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4F06-1EC1-674C-9F0D-35A81483F3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2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0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0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7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1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7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6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C26C-76CC-9843-B820-C9BC3A1983AA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08291-6B99-794B-9CD1-EA04BB1B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8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4.wdp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124359" y="346382"/>
            <a:ext cx="4164278" cy="1189789"/>
            <a:chOff x="3245278" y="346382"/>
            <a:chExt cx="4164278" cy="1189789"/>
          </a:xfrm>
        </p:grpSpPr>
        <p:sp>
          <p:nvSpPr>
            <p:cNvPr id="5" name="TextBox 4"/>
            <p:cNvSpPr txBox="1"/>
            <p:nvPr/>
          </p:nvSpPr>
          <p:spPr>
            <a:xfrm>
              <a:off x="3245278" y="522801"/>
              <a:ext cx="416427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400" b="1" dirty="0"/>
                <a:t>Adding</a:t>
              </a:r>
              <a:r>
                <a:rPr lang="en-US" sz="4400" dirty="0"/>
                <a:t>      </a:t>
              </a:r>
              <a:r>
                <a:rPr lang="en-US" sz="4400" b="1" dirty="0"/>
                <a:t>+</a:t>
              </a:r>
              <a:r>
                <a:rPr lang="en-US" sz="4400" dirty="0"/>
                <a:t>        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137696" y="346382"/>
              <a:ext cx="479983" cy="1189789"/>
              <a:chOff x="1470453" y="1087631"/>
              <a:chExt cx="479983" cy="118978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470453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70453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483602" y="1700962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374901" y="1700962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TextBox 77"/>
          <p:cNvSpPr txBox="1"/>
          <p:nvPr/>
        </p:nvSpPr>
        <p:spPr>
          <a:xfrm>
            <a:off x="2936059" y="5763060"/>
            <a:ext cx="5620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Larry Francis</a:t>
            </a:r>
          </a:p>
          <a:p>
            <a:pPr algn="r"/>
            <a:r>
              <a:rPr lang="en-US" sz="1600" i="1" dirty="0"/>
              <a:t>larrythemathguy.com</a:t>
            </a:r>
            <a:br>
              <a:rPr lang="en-US" sz="1600" i="1" dirty="0"/>
            </a:br>
            <a:r>
              <a:rPr lang="en-US" sz="1600" i="1" dirty="0"/>
              <a:t>June 2014, May 2021, January–April 2025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108577" y="3451423"/>
            <a:ext cx="587210" cy="1511886"/>
            <a:chOff x="7164409" y="3993943"/>
            <a:chExt cx="587210" cy="1511886"/>
          </a:xfrm>
        </p:grpSpPr>
        <p:grpSp>
          <p:nvGrpSpPr>
            <p:cNvPr id="36" name="Group 35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flipH="1">
                <a:off x="7741940" y="2106902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288637" y="3454532"/>
            <a:ext cx="587210" cy="1511886"/>
            <a:chOff x="7164409" y="3993943"/>
            <a:chExt cx="587210" cy="1511886"/>
          </a:xfrm>
        </p:grpSpPr>
        <p:grpSp>
          <p:nvGrpSpPr>
            <p:cNvPr id="28" name="Group 27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>
                <a:off x="7741940" y="2106902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205857" y="3451423"/>
            <a:ext cx="587210" cy="1511886"/>
            <a:chOff x="4205857" y="3414890"/>
            <a:chExt cx="587210" cy="1511886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4495140" y="3414890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H="1">
                <a:off x="7741940" y="2106902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2" name="Straight Connector 61"/>
          <p:cNvCxnSpPr/>
          <p:nvPr/>
        </p:nvCxnSpPr>
        <p:spPr>
          <a:xfrm>
            <a:off x="1207928" y="3401160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403575" y="3453094"/>
            <a:ext cx="587210" cy="1839843"/>
            <a:chOff x="7595179" y="3097039"/>
            <a:chExt cx="587210" cy="1839843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7885671" y="3097039"/>
              <a:ext cx="0" cy="749808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7595179" y="3736554"/>
              <a:ext cx="58721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0000"/>
                  </a:solidFill>
                </a:rPr>
                <a:t>?</a:t>
              </a:r>
            </a:p>
            <a:p>
              <a:pPr algn="ctr"/>
              <a:endParaRPr lang="en-US" sz="2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198450" y="1685945"/>
            <a:ext cx="2194560" cy="1681173"/>
            <a:chOff x="1198450" y="2438827"/>
            <a:chExt cx="2194560" cy="1681173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1198450" y="4120000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Brace 68"/>
            <p:cNvSpPr/>
            <p:nvPr/>
          </p:nvSpPr>
          <p:spPr>
            <a:xfrm rot="16200000">
              <a:off x="2233924" y="2150909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994887" y="2438827"/>
              <a:ext cx="587210" cy="797837"/>
              <a:chOff x="1994887" y="2438827"/>
              <a:chExt cx="587210" cy="797837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1994887" y="243882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994887" y="277499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 flipH="1">
                <a:off x="2141648" y="284855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1202207" y="2391871"/>
            <a:ext cx="3283744" cy="948584"/>
            <a:chOff x="1215719" y="2026236"/>
            <a:chExt cx="3283744" cy="948584"/>
          </a:xfrm>
        </p:grpSpPr>
        <p:grpSp>
          <p:nvGrpSpPr>
            <p:cNvPr id="71" name="Group 70"/>
            <p:cNvGrpSpPr/>
            <p:nvPr/>
          </p:nvGrpSpPr>
          <p:grpSpPr>
            <a:xfrm>
              <a:off x="2533091" y="2026236"/>
              <a:ext cx="587210" cy="797837"/>
              <a:chOff x="7615999" y="1800533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7615999" y="180053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615999" y="213670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7762760" y="2210262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Right Brace 79"/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6652521" y="3366795"/>
            <a:ext cx="86676" cy="86676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61" idx="2"/>
            <a:endCxn id="84" idx="0"/>
          </p:cNvCxnSpPr>
          <p:nvPr/>
        </p:nvCxnSpPr>
        <p:spPr>
          <a:xfrm>
            <a:off x="6685931" y="1520927"/>
            <a:ext cx="9928" cy="1845868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5942960" y="459270"/>
            <a:ext cx="1485942" cy="1061657"/>
            <a:chOff x="5942960" y="4060453"/>
            <a:chExt cx="1485942" cy="1061657"/>
          </a:xfrm>
        </p:grpSpPr>
        <p:grpSp>
          <p:nvGrpSpPr>
            <p:cNvPr id="60" name="Group 59"/>
            <p:cNvGrpSpPr/>
            <p:nvPr/>
          </p:nvGrpSpPr>
          <p:grpSpPr>
            <a:xfrm>
              <a:off x="6144033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 flipH="1">
                  <a:off x="7741940" y="2141845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86" name="TextBox 85"/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 flipH="1">
                  <a:off x="7730448" y="2141845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61" name="Rounded Rectangle 60"/>
            <p:cNvSpPr/>
            <p:nvPr/>
          </p:nvSpPr>
          <p:spPr>
            <a:xfrm>
              <a:off x="5942960" y="4060453"/>
              <a:ext cx="1485942" cy="106165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287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5"/>
    </mc:Choice>
    <mc:Fallback xmlns="">
      <p:transition xmlns:p14="http://schemas.microsoft.com/office/powerpoint/2010/main" spd="slow" advTm="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0939E-6 -4.84961E-6 L 0.36139 -4.8496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>
            <a:spLocks/>
          </p:cNvSpPr>
          <p:nvPr/>
        </p:nvSpPr>
        <p:spPr>
          <a:xfrm>
            <a:off x="409747" y="-96084"/>
            <a:ext cx="2620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We add       and</a:t>
            </a:r>
          </a:p>
        </p:txBody>
      </p:sp>
      <p:grpSp>
        <p:nvGrpSpPr>
          <p:cNvPr id="127" name="Group 126"/>
          <p:cNvGrpSpPr/>
          <p:nvPr/>
        </p:nvGrpSpPr>
        <p:grpSpPr>
          <a:xfrm>
            <a:off x="2766875" y="71608"/>
            <a:ext cx="587210" cy="859392"/>
            <a:chOff x="7595179" y="1697173"/>
            <a:chExt cx="587210" cy="859392"/>
          </a:xfrm>
        </p:grpSpPr>
        <p:sp>
          <p:nvSpPr>
            <p:cNvPr id="128" name="TextBox 127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30" name="Straight Connector 129"/>
            <p:cNvCxnSpPr/>
            <p:nvPr/>
          </p:nvCxnSpPr>
          <p:spPr>
            <a:xfrm flipH="1">
              <a:off x="7741940" y="2125026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1614309" y="71608"/>
            <a:ext cx="587210" cy="859392"/>
            <a:chOff x="7595179" y="1697173"/>
            <a:chExt cx="587210" cy="859392"/>
          </a:xfrm>
        </p:grpSpPr>
        <p:sp>
          <p:nvSpPr>
            <p:cNvPr id="132" name="TextBox 131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34" name="Straight Connector 133"/>
            <p:cNvCxnSpPr/>
            <p:nvPr/>
          </p:nvCxnSpPr>
          <p:spPr>
            <a:xfrm flipH="1">
              <a:off x="7741940" y="2125026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3210635" y="-91054"/>
            <a:ext cx="5561473" cy="1143000"/>
            <a:chOff x="541204" y="791687"/>
            <a:chExt cx="8951420" cy="1143000"/>
          </a:xfrm>
        </p:grpSpPr>
        <p:sp>
          <p:nvSpPr>
            <p:cNvPr id="136" name="Title 1"/>
            <p:cNvSpPr txBox="1">
              <a:spLocks/>
            </p:cNvSpPr>
            <p:nvPr/>
          </p:nvSpPr>
          <p:spPr>
            <a:xfrm>
              <a:off x="541204" y="791687"/>
              <a:ext cx="895142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dirty="0"/>
                <a:t>by sliding the     segment to the right </a:t>
              </a:r>
            </a:p>
          </p:txBody>
        </p:sp>
        <p:grpSp>
          <p:nvGrpSpPr>
            <p:cNvPr id="137" name="Group 136"/>
            <p:cNvGrpSpPr/>
            <p:nvPr/>
          </p:nvGrpSpPr>
          <p:grpSpPr>
            <a:xfrm>
              <a:off x="3870277" y="957086"/>
              <a:ext cx="587210" cy="859392"/>
              <a:chOff x="7015859" y="1697173"/>
              <a:chExt cx="587210" cy="859392"/>
            </a:xfrm>
          </p:grpSpPr>
          <p:sp>
            <p:nvSpPr>
              <p:cNvPr id="138" name="TextBox 137"/>
              <p:cNvSpPr txBox="1"/>
              <p:nvPr/>
            </p:nvSpPr>
            <p:spPr>
              <a:xfrm>
                <a:off x="701585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701585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 flipH="1">
                <a:off x="7060411" y="2125026"/>
                <a:ext cx="441531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oup 140"/>
          <p:cNvGrpSpPr/>
          <p:nvPr/>
        </p:nvGrpSpPr>
        <p:grpSpPr>
          <a:xfrm>
            <a:off x="110375" y="539433"/>
            <a:ext cx="6160758" cy="1143000"/>
            <a:chOff x="457200" y="1504279"/>
            <a:chExt cx="8229600" cy="1143000"/>
          </a:xfrm>
        </p:grpSpPr>
        <p:sp>
          <p:nvSpPr>
            <p:cNvPr id="142" name="Title 1"/>
            <p:cNvSpPr txBox="1">
              <a:spLocks/>
            </p:cNvSpPr>
            <p:nvPr/>
          </p:nvSpPr>
          <p:spPr>
            <a:xfrm>
              <a:off x="457200" y="1504279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dirty="0"/>
                <a:t>until the      starts where the      ends.</a:t>
              </a:r>
            </a:p>
          </p:txBody>
        </p:sp>
        <p:grpSp>
          <p:nvGrpSpPr>
            <p:cNvPr id="143" name="Group 142"/>
            <p:cNvGrpSpPr/>
            <p:nvPr/>
          </p:nvGrpSpPr>
          <p:grpSpPr>
            <a:xfrm>
              <a:off x="6477973" y="1695456"/>
              <a:ext cx="587210" cy="859392"/>
              <a:chOff x="7894501" y="1697173"/>
              <a:chExt cx="587210" cy="859392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7894501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7894501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0" name="Straight Connector 149"/>
              <p:cNvCxnSpPr/>
              <p:nvPr/>
            </p:nvCxnSpPr>
            <p:spPr>
              <a:xfrm flipH="1">
                <a:off x="7973403" y="2137726"/>
                <a:ext cx="36643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/>
            <p:cNvGrpSpPr/>
            <p:nvPr/>
          </p:nvGrpSpPr>
          <p:grpSpPr>
            <a:xfrm>
              <a:off x="2671763" y="1695456"/>
              <a:ext cx="587210" cy="859392"/>
              <a:chOff x="7336351" y="1697173"/>
              <a:chExt cx="587210" cy="859392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7336351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7336351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47" name="Straight Connector 146"/>
              <p:cNvCxnSpPr/>
              <p:nvPr/>
            </p:nvCxnSpPr>
            <p:spPr>
              <a:xfrm flipH="1">
                <a:off x="7432218" y="2125026"/>
                <a:ext cx="36643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" name="Straight Connector 13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6629469" y="3343743"/>
            <a:ext cx="137160" cy="13716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3108577" y="3451423"/>
            <a:ext cx="587210" cy="1511886"/>
            <a:chOff x="7164409" y="3993943"/>
            <a:chExt cx="587210" cy="1511886"/>
          </a:xfrm>
        </p:grpSpPr>
        <p:grpSp>
          <p:nvGrpSpPr>
            <p:cNvPr id="36" name="Group 35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288637" y="3454532"/>
            <a:ext cx="587210" cy="1511886"/>
            <a:chOff x="7164409" y="3993943"/>
            <a:chExt cx="587210" cy="1511886"/>
          </a:xfrm>
        </p:grpSpPr>
        <p:grpSp>
          <p:nvGrpSpPr>
            <p:cNvPr id="28" name="Group 27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205857" y="3451423"/>
            <a:ext cx="587210" cy="1511886"/>
            <a:chOff x="4205857" y="3414890"/>
            <a:chExt cx="587210" cy="1511886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4495140" y="3414890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2" name="Straight Connector 61"/>
          <p:cNvCxnSpPr/>
          <p:nvPr/>
        </p:nvCxnSpPr>
        <p:spPr>
          <a:xfrm>
            <a:off x="1207928" y="3401160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403575" y="3453094"/>
            <a:ext cx="587210" cy="1839843"/>
            <a:chOff x="7595179" y="3097039"/>
            <a:chExt cx="587210" cy="1839843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7885671" y="3097039"/>
              <a:ext cx="0" cy="749808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7595179" y="3736554"/>
              <a:ext cx="58721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0000"/>
                  </a:solidFill>
                </a:rPr>
                <a:t>?</a:t>
              </a:r>
            </a:p>
            <a:p>
              <a:pPr algn="ctr"/>
              <a:endParaRPr lang="en-US" sz="2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198450" y="1685945"/>
            <a:ext cx="2194560" cy="1681173"/>
            <a:chOff x="1198450" y="2438827"/>
            <a:chExt cx="2194560" cy="1681173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1198450" y="4120000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Brace 68"/>
            <p:cNvSpPr/>
            <p:nvPr/>
          </p:nvSpPr>
          <p:spPr>
            <a:xfrm rot="16200000">
              <a:off x="2233924" y="2150909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994887" y="2438827"/>
              <a:ext cx="587210" cy="797837"/>
              <a:chOff x="1994887" y="2438827"/>
              <a:chExt cx="587210" cy="797837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1994887" y="243882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994887" y="277499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 flipH="1">
                <a:off x="2141648" y="285656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1202207" y="2391871"/>
            <a:ext cx="3283744" cy="948584"/>
            <a:chOff x="1215719" y="2026236"/>
            <a:chExt cx="3283744" cy="948584"/>
          </a:xfrm>
        </p:grpSpPr>
        <p:grpSp>
          <p:nvGrpSpPr>
            <p:cNvPr id="71" name="Group 70"/>
            <p:cNvGrpSpPr/>
            <p:nvPr/>
          </p:nvGrpSpPr>
          <p:grpSpPr>
            <a:xfrm>
              <a:off x="2533091" y="2026236"/>
              <a:ext cx="587210" cy="797837"/>
              <a:chOff x="7615999" y="1800533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7615999" y="180053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615999" y="213670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7762760" y="22098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Right Brace 79"/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61" idx="2"/>
            <a:endCxn id="84" idx="0"/>
          </p:cNvCxnSpPr>
          <p:nvPr/>
        </p:nvCxnSpPr>
        <p:spPr>
          <a:xfrm>
            <a:off x="6684747" y="2038753"/>
            <a:ext cx="13302" cy="1304990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126403" y="1191978"/>
            <a:ext cx="1134318" cy="846775"/>
            <a:chOff x="6126403" y="4162447"/>
            <a:chExt cx="1134318" cy="846775"/>
          </a:xfrm>
        </p:grpSpPr>
        <p:grpSp>
          <p:nvGrpSpPr>
            <p:cNvPr id="60" name="Group 59"/>
            <p:cNvGrpSpPr/>
            <p:nvPr/>
          </p:nvGrpSpPr>
          <p:grpSpPr>
            <a:xfrm>
              <a:off x="6144033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 flipH="1">
                  <a:off x="7741940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86" name="TextBox 85"/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 flipH="1">
                  <a:off x="7730448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61" name="Rounded Rectangle 60"/>
            <p:cNvSpPr/>
            <p:nvPr/>
          </p:nvSpPr>
          <p:spPr>
            <a:xfrm>
              <a:off x="6126403" y="4211385"/>
              <a:ext cx="1116688" cy="79783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30150" y="5348110"/>
            <a:ext cx="7890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But what is the name of the fraction at this point?</a:t>
            </a:r>
          </a:p>
        </p:txBody>
      </p:sp>
    </p:spTree>
    <p:extLst>
      <p:ext uri="{BB962C8B-B14F-4D97-AF65-F5344CB8AC3E}">
        <p14:creationId xmlns:p14="http://schemas.microsoft.com/office/powerpoint/2010/main" val="207251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5"/>
    </mc:Choice>
    <mc:Fallback xmlns="">
      <p:transition xmlns:p14="http://schemas.microsoft.com/office/powerpoint/2010/main" spd="slow" advTm="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0939E-6 -4.84961E-6 L 0.36139 -4.8496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27" presetClass="emph" presetSubtype="0" repeatCount="10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99733" y="3461211"/>
            <a:ext cx="6585840" cy="914400"/>
            <a:chOff x="1199733" y="3461211"/>
            <a:chExt cx="6585840" cy="914400"/>
          </a:xfrm>
        </p:grpSpPr>
        <p:sp>
          <p:nvSpPr>
            <p:cNvPr id="170" name="Left Bracket 169"/>
            <p:cNvSpPr/>
            <p:nvPr/>
          </p:nvSpPr>
          <p:spPr>
            <a:xfrm rot="16200000">
              <a:off x="623109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Left Bracket 80"/>
            <p:cNvSpPr/>
            <p:nvPr/>
          </p:nvSpPr>
          <p:spPr>
            <a:xfrm rot="16200000">
              <a:off x="183981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Left Bracket 42"/>
            <p:cNvSpPr/>
            <p:nvPr/>
          </p:nvSpPr>
          <p:spPr>
            <a:xfrm rot="16200000">
              <a:off x="4027761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3954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7741940" y="2107777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3954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1207621" y="3416374"/>
            <a:ext cx="6577951" cy="1371600"/>
            <a:chOff x="1207621" y="3416374"/>
            <a:chExt cx="6577951" cy="1371600"/>
          </a:xfrm>
        </p:grpSpPr>
        <p:sp>
          <p:nvSpPr>
            <p:cNvPr id="75" name="Left Bracket 74"/>
            <p:cNvSpPr/>
            <p:nvPr/>
          </p:nvSpPr>
          <p:spPr>
            <a:xfrm rot="16200000">
              <a:off x="5453852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Left Bracket 75"/>
            <p:cNvSpPr/>
            <p:nvPr/>
          </p:nvSpPr>
          <p:spPr>
            <a:xfrm rot="16200000">
              <a:off x="2167741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itle 1"/>
          <p:cNvSpPr txBox="1">
            <a:spLocks/>
          </p:cNvSpPr>
          <p:nvPr/>
        </p:nvSpPr>
        <p:spPr>
          <a:xfrm>
            <a:off x="457200" y="695579"/>
            <a:ext cx="48314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single denominator. 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152" name="Right Brace 151"/>
          <p:cNvSpPr/>
          <p:nvPr/>
        </p:nvSpPr>
        <p:spPr>
          <a:xfrm rot="16200000">
            <a:off x="3742459" y="278567"/>
            <a:ext cx="432565" cy="5470652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/>
          <p:cNvGrpSpPr/>
          <p:nvPr/>
        </p:nvGrpSpPr>
        <p:grpSpPr>
          <a:xfrm>
            <a:off x="3364486" y="2001530"/>
            <a:ext cx="1116688" cy="859392"/>
            <a:chOff x="541563" y="2163847"/>
            <a:chExt cx="1513950" cy="859392"/>
          </a:xfrm>
        </p:grpSpPr>
        <p:grpSp>
          <p:nvGrpSpPr>
            <p:cNvPr id="155" name="Group 154"/>
            <p:cNvGrpSpPr/>
            <p:nvPr/>
          </p:nvGrpSpPr>
          <p:grpSpPr>
            <a:xfrm>
              <a:off x="541563" y="2163847"/>
              <a:ext cx="672397" cy="859392"/>
              <a:chOff x="7595179" y="1697173"/>
              <a:chExt cx="587210" cy="859392"/>
            </a:xfrm>
          </p:grpSpPr>
          <p:sp>
            <p:nvSpPr>
              <p:cNvPr id="161" name="TextBox 160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flipH="1">
                <a:off x="7741940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/>
            <p:cNvGrpSpPr/>
            <p:nvPr/>
          </p:nvGrpSpPr>
          <p:grpSpPr>
            <a:xfrm>
              <a:off x="1328452" y="2163847"/>
              <a:ext cx="727061" cy="859392"/>
              <a:chOff x="7583687" y="1697173"/>
              <a:chExt cx="587210" cy="859392"/>
            </a:xfrm>
          </p:grpSpPr>
          <p:sp>
            <p:nvSpPr>
              <p:cNvPr id="158" name="TextBox 157"/>
              <p:cNvSpPr txBox="1"/>
              <p:nvPr/>
            </p:nvSpPr>
            <p:spPr>
              <a:xfrm>
                <a:off x="758368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7583687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60" name="Straight Connector 159"/>
              <p:cNvCxnSpPr/>
              <p:nvPr/>
            </p:nvCxnSpPr>
            <p:spPr>
              <a:xfrm flipH="1">
                <a:off x="7730448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TextBox 156"/>
            <p:cNvSpPr txBox="1"/>
            <p:nvPr/>
          </p:nvSpPr>
          <p:spPr>
            <a:xfrm>
              <a:off x="1029296" y="2312791"/>
              <a:ext cx="361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sp>
        <p:nvSpPr>
          <p:cNvPr id="164" name="Oval 163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>
            <a:spLocks noChangeAspect="1"/>
          </p:cNvSpPr>
          <p:nvPr/>
        </p:nvSpPr>
        <p:spPr>
          <a:xfrm>
            <a:off x="6652521" y="3366795"/>
            <a:ext cx="137160" cy="13716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94" name="Group 93"/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 flipH="1">
                <a:off x="7741940" y="210777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310857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107" name="Group 106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109" name="TextBox 108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10" name="TextBox 109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>
                <a:xfrm flipH="1">
                  <a:off x="7741940" y="271247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8" name="Straight Connector 107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 flipH="1">
                <a:off x="7741940" y="210777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528863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100" name="TextBox 99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102" name="Straight Connector 101"/>
                <p:cNvCxnSpPr/>
                <p:nvPr/>
              </p:nvCxnSpPr>
              <p:spPr>
                <a:xfrm flipH="1">
                  <a:off x="7741940" y="2728661"/>
                  <a:ext cx="26971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9" name="Straight Connector 98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2" name="TextBox 81"/>
          <p:cNvSpPr txBox="1"/>
          <p:nvPr/>
        </p:nvSpPr>
        <p:spPr>
          <a:xfrm>
            <a:off x="6427315" y="3942960"/>
            <a:ext cx="5163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64572"/>
            <a:ext cx="8229600" cy="1143000"/>
            <a:chOff x="457200" y="-1580122"/>
            <a:chExt cx="8229600" cy="1143000"/>
          </a:xfrm>
        </p:grpSpPr>
        <p:sp>
          <p:nvSpPr>
            <p:cNvPr id="128" name="Title 1"/>
            <p:cNvSpPr txBox="1">
              <a:spLocks/>
            </p:cNvSpPr>
            <p:nvPr/>
          </p:nvSpPr>
          <p:spPr>
            <a:xfrm>
              <a:off x="457200" y="-1580122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i="1" dirty="0"/>
                <a:t>We want to express               as a </a:t>
              </a:r>
              <a:r>
                <a:rPr lang="en-US" sz="2800" b="1" i="1" dirty="0">
                  <a:solidFill>
                    <a:srgbClr val="FF0000"/>
                  </a:solidFill>
                </a:rPr>
                <a:t>single fraction with a</a:t>
              </a:r>
              <a:endParaRPr lang="en-US" sz="3600" i="1" dirty="0"/>
            </a:p>
          </p:txBody>
        </p:sp>
        <p:grpSp>
          <p:nvGrpSpPr>
            <p:cNvPr id="129" name="Group 128"/>
            <p:cNvGrpSpPr/>
            <p:nvPr/>
          </p:nvGrpSpPr>
          <p:grpSpPr>
            <a:xfrm>
              <a:off x="3396000" y="-1437616"/>
              <a:ext cx="1182975" cy="859392"/>
              <a:chOff x="582727" y="2163847"/>
              <a:chExt cx="1603822" cy="859392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582727" y="2163847"/>
                <a:ext cx="672413" cy="859392"/>
                <a:chOff x="7631155" y="1697173"/>
                <a:chExt cx="587226" cy="859392"/>
              </a:xfrm>
            </p:grpSpPr>
            <p:sp>
              <p:nvSpPr>
                <p:cNvPr id="136" name="TextBox 135"/>
                <p:cNvSpPr txBox="1"/>
                <p:nvPr/>
              </p:nvSpPr>
              <p:spPr>
                <a:xfrm>
                  <a:off x="7631155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7631169" y="2033345"/>
                  <a:ext cx="58721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138" name="Straight Connector 137"/>
                <p:cNvCxnSpPr/>
                <p:nvPr/>
              </p:nvCxnSpPr>
              <p:spPr>
                <a:xfrm flipH="1">
                  <a:off x="7749414" y="2126362"/>
                  <a:ext cx="324796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 130"/>
              <p:cNvGrpSpPr/>
              <p:nvPr/>
            </p:nvGrpSpPr>
            <p:grpSpPr>
              <a:xfrm>
                <a:off x="1459434" y="2163847"/>
                <a:ext cx="727115" cy="859392"/>
                <a:chOff x="7689465" y="1697173"/>
                <a:chExt cx="587253" cy="859392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7689506" y="1697173"/>
                  <a:ext cx="58721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689465" y="2033345"/>
                  <a:ext cx="5872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35" name="Straight Connector 134"/>
                <p:cNvCxnSpPr/>
                <p:nvPr/>
              </p:nvCxnSpPr>
              <p:spPr>
                <a:xfrm flipH="1">
                  <a:off x="7820875" y="2126362"/>
                  <a:ext cx="300372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TextBox 131"/>
              <p:cNvSpPr txBox="1"/>
              <p:nvPr/>
            </p:nvSpPr>
            <p:spPr>
              <a:xfrm>
                <a:off x="1125984" y="2312791"/>
                <a:ext cx="3616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</p:grpSp>
      <p:cxnSp>
        <p:nvCxnSpPr>
          <p:cNvPr id="115" name="Straight Connector 114"/>
          <p:cNvCxnSpPr>
            <a:cxnSpLocks/>
            <a:stCxn id="118" idx="2"/>
          </p:cNvCxnSpPr>
          <p:nvPr/>
        </p:nvCxnSpPr>
        <p:spPr>
          <a:xfrm>
            <a:off x="6711251" y="2368251"/>
            <a:ext cx="9850" cy="1058508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6152907" y="1521476"/>
            <a:ext cx="1134318" cy="846775"/>
            <a:chOff x="6126403" y="4162447"/>
            <a:chExt cx="1134318" cy="846775"/>
          </a:xfrm>
        </p:grpSpPr>
        <p:grpSp>
          <p:nvGrpSpPr>
            <p:cNvPr id="117" name="Group 116"/>
            <p:cNvGrpSpPr/>
            <p:nvPr/>
          </p:nvGrpSpPr>
          <p:grpSpPr>
            <a:xfrm>
              <a:off x="6144033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126" name="TextBox 125"/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139" name="Straight Connector 138"/>
                <p:cNvCxnSpPr/>
                <p:nvPr/>
              </p:nvCxnSpPr>
              <p:spPr>
                <a:xfrm flipH="1">
                  <a:off x="7741940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0" name="Group 119"/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123" name="TextBox 122"/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 flipH="1">
                  <a:off x="7730448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TextBox 120"/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118" name="Rounded Rectangle 117"/>
            <p:cNvSpPr/>
            <p:nvPr/>
          </p:nvSpPr>
          <p:spPr>
            <a:xfrm>
              <a:off x="6126403" y="4211385"/>
              <a:ext cx="1116688" cy="79783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2D00E5D-07E2-AA60-B370-82CA1E7C48FC}"/>
              </a:ext>
            </a:extLst>
          </p:cNvPr>
          <p:cNvSpPr txBox="1">
            <a:spLocks/>
          </p:cNvSpPr>
          <p:nvPr/>
        </p:nvSpPr>
        <p:spPr>
          <a:xfrm>
            <a:off x="3573697" y="713702"/>
            <a:ext cx="28508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What could it be?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4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7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200"/>
                            </p:stCondLst>
                            <p:childTnLst>
                              <p:par>
                                <p:cTn id="2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82" grpId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46" y="0"/>
            <a:ext cx="8533054" cy="1619998"/>
          </a:xfrm>
        </p:spPr>
        <p:txBody>
          <a:bodyPr>
            <a:normAutofit/>
          </a:bodyPr>
          <a:lstStyle/>
          <a:p>
            <a:pPr algn="l">
              <a:lnSpc>
                <a:spcPct val="130000"/>
              </a:lnSpc>
            </a:pPr>
            <a:r>
              <a:rPr lang="en-US" sz="2800" dirty="0"/>
              <a:t>Halves and thirds are in </a:t>
            </a:r>
            <a:r>
              <a:rPr lang="en-US" sz="2800" i="1" dirty="0"/>
              <a:t>different sequences </a:t>
            </a:r>
            <a:r>
              <a:rPr lang="en-US" sz="2800" dirty="0"/>
              <a:t>because they have </a:t>
            </a:r>
            <a:r>
              <a:rPr lang="en-US" sz="2800" b="1" i="1" dirty="0">
                <a:solidFill>
                  <a:srgbClr val="800CD6"/>
                </a:solidFill>
              </a:rPr>
              <a:t>different denominators</a:t>
            </a:r>
            <a:r>
              <a:rPr lang="en-US" sz="2800" i="1" dirty="0"/>
              <a:t>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).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407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7741940" y="211660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/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403575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664644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/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/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/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/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/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/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6683747" y="3459141"/>
            <a:ext cx="0" cy="742023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Title 1"/>
          <p:cNvSpPr txBox="1">
            <a:spLocks/>
          </p:cNvSpPr>
          <p:nvPr/>
        </p:nvSpPr>
        <p:spPr>
          <a:xfrm>
            <a:off x="384145" y="916467"/>
            <a:ext cx="8229601" cy="2137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en-US" sz="2800" dirty="0"/>
          </a:p>
        </p:txBody>
      </p:sp>
      <p:sp>
        <p:nvSpPr>
          <p:cNvPr id="134" name="Title 1"/>
          <p:cNvSpPr txBox="1">
            <a:spLocks/>
          </p:cNvSpPr>
          <p:nvPr/>
        </p:nvSpPr>
        <p:spPr>
          <a:xfrm>
            <a:off x="407282" y="1229695"/>
            <a:ext cx="8736718" cy="1758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800" dirty="0"/>
              <a:t>To add halves and thirds, we need a </a:t>
            </a:r>
            <a:r>
              <a:rPr lang="en-US" sz="2800" b="1" i="1" dirty="0">
                <a:solidFill>
                  <a:srgbClr val="800CD6"/>
                </a:solidFill>
              </a:rPr>
              <a:t>common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9600FF"/>
                </a:solidFill>
              </a:rPr>
              <a:t>denominator  </a:t>
            </a:r>
            <a:r>
              <a:rPr lang="en-US" sz="2800" dirty="0"/>
              <a:t>that puts them together in </a:t>
            </a:r>
            <a:r>
              <a:rPr lang="en-US" sz="2800" i="1" dirty="0">
                <a:solidFill>
                  <a:srgbClr val="800CD6"/>
                </a:solidFill>
              </a:rPr>
              <a:t>the same countable sequence</a:t>
            </a:r>
            <a:r>
              <a:rPr lang="en-US" sz="2800" dirty="0"/>
              <a:t>.</a:t>
            </a:r>
            <a:endParaRPr lang="en-US" sz="2800" i="1" dirty="0">
              <a:solidFill>
                <a:srgbClr val="800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3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5AE82-9837-3624-DF9D-8FDAF7433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>
            <a:extLst>
              <a:ext uri="{FF2B5EF4-FFF2-40B4-BE49-F238E27FC236}">
                <a16:creationId xmlns:a16="http://schemas.microsoft.com/office/drawing/2014/main" id="{BFA9024D-9B22-3B8E-BE6C-13A82EF7BFDE}"/>
              </a:ext>
            </a:extLst>
          </p:cNvPr>
          <p:cNvSpPr txBox="1">
            <a:spLocks/>
          </p:cNvSpPr>
          <p:nvPr/>
        </p:nvSpPr>
        <p:spPr>
          <a:xfrm>
            <a:off x="284976" y="96100"/>
            <a:ext cx="8574048" cy="1507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800" dirty="0"/>
              <a:t>To get this </a:t>
            </a:r>
            <a:r>
              <a:rPr lang="en-US" sz="2800" b="1" i="1" dirty="0">
                <a:solidFill>
                  <a:srgbClr val="9600FF"/>
                </a:solidFill>
              </a:rPr>
              <a:t>common denominator</a:t>
            </a:r>
            <a:r>
              <a:rPr lang="en-US" sz="2800" i="1" dirty="0">
                <a:solidFill>
                  <a:srgbClr val="9600FF"/>
                </a:solidFill>
              </a:rPr>
              <a:t>,</a:t>
            </a:r>
            <a:r>
              <a:rPr lang="en-US" sz="2800" dirty="0">
                <a:solidFill>
                  <a:srgbClr val="9600FF"/>
                </a:solidFill>
              </a:rPr>
              <a:t> </a:t>
            </a:r>
            <a:r>
              <a:rPr lang="en-US" sz="2800" dirty="0"/>
              <a:t>we take advantage of the </a:t>
            </a:r>
            <a:r>
              <a:rPr lang="en-US" sz="2800" i="1" dirty="0">
                <a:solidFill>
                  <a:srgbClr val="800CD6"/>
                </a:solidFill>
              </a:rPr>
              <a:t>commutative property of multiplication </a:t>
            </a:r>
            <a:r>
              <a:rPr lang="en-US" sz="2800" dirty="0"/>
              <a:t>(the fact that  3 × 2 = 2 × 3).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9294856-6C0C-E206-F0CC-AFD969BD52BE}"/>
              </a:ext>
            </a:extLst>
          </p:cNvPr>
          <p:cNvGrpSpPr/>
          <p:nvPr/>
        </p:nvGrpSpPr>
        <p:grpSpPr>
          <a:xfrm>
            <a:off x="240976" y="867012"/>
            <a:ext cx="8618048" cy="929720"/>
            <a:chOff x="373876" y="1176390"/>
            <a:chExt cx="8574048" cy="1198819"/>
          </a:xfrm>
        </p:grpSpPr>
        <p:sp>
          <p:nvSpPr>
            <p:cNvPr id="96" name="Title 1">
              <a:extLst>
                <a:ext uri="{FF2B5EF4-FFF2-40B4-BE49-F238E27FC236}">
                  <a16:creationId xmlns:a16="http://schemas.microsoft.com/office/drawing/2014/main" id="{80BDD6BA-5B22-6695-602A-4D0DA5234892}"/>
                </a:ext>
              </a:extLst>
            </p:cNvPr>
            <p:cNvSpPr txBox="1">
              <a:spLocks/>
            </p:cNvSpPr>
            <p:nvPr/>
          </p:nvSpPr>
          <p:spPr>
            <a:xfrm>
              <a:off x="373876" y="1176390"/>
              <a:ext cx="8574048" cy="119881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                          Partitioning each      into </a:t>
              </a:r>
              <a:r>
                <a:rPr lang="en-US" sz="2800" dirty="0">
                  <a:solidFill>
                    <a:srgbClr val="0000FF"/>
                  </a:solidFill>
                </a:rPr>
                <a:t>3</a:t>
              </a:r>
              <a:r>
                <a:rPr lang="en-US" sz="2800" dirty="0"/>
                <a:t> equal parts,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A0F066A3-380A-740D-149E-A542E1AA3A53}"/>
                </a:ext>
              </a:extLst>
            </p:cNvPr>
            <p:cNvGrpSpPr/>
            <p:nvPr/>
          </p:nvGrpSpPr>
          <p:grpSpPr>
            <a:xfrm>
              <a:off x="4909969" y="1323790"/>
              <a:ext cx="587210" cy="954139"/>
              <a:chOff x="8972749" y="1811665"/>
              <a:chExt cx="587210" cy="954139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ECBC993F-03F6-714E-1DFF-774D8E4E00EC}"/>
                  </a:ext>
                </a:extLst>
              </p:cNvPr>
              <p:cNvSpPr txBox="1"/>
              <p:nvPr/>
            </p:nvSpPr>
            <p:spPr>
              <a:xfrm>
                <a:off x="8972749" y="1811665"/>
                <a:ext cx="587210" cy="523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5309F62-1C15-215E-6D3C-D51444937FF1}"/>
                  </a:ext>
                </a:extLst>
              </p:cNvPr>
              <p:cNvSpPr txBox="1"/>
              <p:nvPr/>
            </p:nvSpPr>
            <p:spPr>
              <a:xfrm>
                <a:off x="8972749" y="2242583"/>
                <a:ext cx="587210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0E05B2AE-A714-20E9-3D36-CE75D64FA194}"/>
                  </a:ext>
                </a:extLst>
              </p:cNvPr>
              <p:cNvCxnSpPr/>
              <p:nvPr/>
            </p:nvCxnSpPr>
            <p:spPr>
              <a:xfrm flipH="1">
                <a:off x="9119510" y="2360386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CCD464-CA23-C862-E563-679316E41000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05AC1C12-BCF0-F757-A2F3-DF3495D7DC18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EFFFB3-C1AA-DF23-9673-57E99EC361D5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6B6DA0C-0686-8E6D-1EFA-8856D1E13698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48B1C2C3-376D-4CEF-330B-4D224008B157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3B2577E-3F26-CD50-0E93-07F0275EEE81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8D1E9C9-DF6D-7018-43D7-6E6C0BA24D55}"/>
              </a:ext>
            </a:extLst>
          </p:cNvPr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333E5083-A043-45B7-DF9B-F1F99609365C}"/>
              </a:ext>
            </a:extLst>
          </p:cNvPr>
          <p:cNvGrpSpPr/>
          <p:nvPr/>
        </p:nvGrpSpPr>
        <p:grpSpPr>
          <a:xfrm>
            <a:off x="1205506" y="339477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A429A20E-58CE-3C58-66CC-E17939CCAFB5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E956EE6D-C50C-2ED1-1F49-086E1768B21B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D4BFC668-41CD-5E18-A95B-873B638259CC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D12A7BE-E1C8-4FEC-8285-2B622273BDEC}"/>
              </a:ext>
            </a:extLst>
          </p:cNvPr>
          <p:cNvGrpSpPr/>
          <p:nvPr/>
        </p:nvGrpSpPr>
        <p:grpSpPr>
          <a:xfrm>
            <a:off x="4490290" y="3394774"/>
            <a:ext cx="3285229" cy="525848"/>
            <a:chOff x="1199733" y="3461204"/>
            <a:chExt cx="3285229" cy="914403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705D8CF3-FB11-4BE7-D3CC-60AA7321AE97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380A848B-D78A-D527-D054-EF936DCC41CD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C409D757-B07F-C5F5-3643-31031263C925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sp>
        <p:nvSpPr>
          <p:cNvPr id="85" name="Title 1">
            <a:extLst>
              <a:ext uri="{FF2B5EF4-FFF2-40B4-BE49-F238E27FC236}">
                <a16:creationId xmlns:a16="http://schemas.microsoft.com/office/drawing/2014/main" id="{FC834715-FA29-0415-E02F-ED00779ED414}"/>
              </a:ext>
            </a:extLst>
          </p:cNvPr>
          <p:cNvSpPr txBox="1">
            <a:spLocks/>
          </p:cNvSpPr>
          <p:nvPr/>
        </p:nvSpPr>
        <p:spPr>
          <a:xfrm>
            <a:off x="284976" y="7430"/>
            <a:ext cx="5146100" cy="5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>
              <a:solidFill>
                <a:srgbClr val="9600FF"/>
              </a:solidFill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D7D48348-46E3-E445-5BA0-FEC7E5D291FB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E8F9C639-480D-C863-F499-FBE4F1DD9BF0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0E64BCF-64F9-F9F6-2342-46FB99302EE7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083F54F0-57D3-9B54-30DC-94D2332200C4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BAEF3A1D-402E-1A61-F6B3-2F0CFB9FEB6C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9F395A77-5063-191E-3F0B-403AC2288916}"/>
              </a:ext>
            </a:extLst>
          </p:cNvPr>
          <p:cNvSpPr>
            <a:spLocks noChangeAspect="1"/>
          </p:cNvSpPr>
          <p:nvPr/>
        </p:nvSpPr>
        <p:spPr>
          <a:xfrm>
            <a:off x="6591580" y="3330219"/>
            <a:ext cx="182880" cy="18288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DE853DCE-F9E5-FEF8-6948-C5F168F3F8BB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6E5D44B-A91C-BDA7-7E85-24D8562F0C3F}"/>
              </a:ext>
            </a:extLst>
          </p:cNvPr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B2441458-CD19-9A16-6452-1BA84BE08D91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0FFE010-9096-9D61-380D-524F503C5A0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E1E03564-9000-3BD9-23D5-BF9F3641854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65AAC4D0-491A-1D5A-1BB5-044B46049507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FC141B58-0496-B38D-AF71-147A8A737854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2CBE8AC1-9D3B-2F48-623C-8FDCF103419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31180AEE-5060-7ABC-528A-F865AFD4261D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970662F6-04BC-3CF0-4565-63C49C03070B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5DCF3A82-3B47-1E19-CA52-327721A53D62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CC86A2DB-EEAC-FBA8-1495-86DD8D90DB6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077A66CF-8A27-D392-E625-723C37FC217D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BFCD6DB2-DA00-3401-4393-32651E8A0ACA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0E987F2-E220-9A58-759D-9C9BFBD56999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C1FC74F2-D144-C066-B214-AE558C5CE55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40C13509-8846-7D61-1BA4-DAD714BD85E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1B634F28-73E3-FF8A-D875-215C53400BF1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F5C31E40-427A-FE22-3504-7ED536B9F871}"/>
              </a:ext>
            </a:extLst>
          </p:cNvPr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58B1D883-CF1A-71F4-AB06-E10CA808EE4A}"/>
              </a:ext>
            </a:extLst>
          </p:cNvPr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545EEE19-3550-65D7-C9C6-6EAE4EC42606}"/>
              </a:ext>
            </a:extLst>
          </p:cNvPr>
          <p:cNvGrpSpPr/>
          <p:nvPr/>
        </p:nvGrpSpPr>
        <p:grpSpPr>
          <a:xfrm>
            <a:off x="909962" y="5549510"/>
            <a:ext cx="7180935" cy="797837"/>
            <a:chOff x="909962" y="5504354"/>
            <a:chExt cx="7180935" cy="7978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30C9828-4C40-6D46-D92A-BD0268819A51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C73F362-122B-0C9B-8E4F-E59BA5FFCFF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AE1AA52-E884-CA77-D61F-C8B7A96A0B8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29233092-EA70-0AC4-A2D8-6FC9CD2F00CB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7DF0DC7-BCEA-8B36-D725-371B73604C40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7595179" y="1697173"/>
              <a:chExt cx="587210" cy="79783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322F3F0-ADA9-C965-9CBB-2AC62F3D19A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94D5247-9AD7-728E-A832-2FF7AC121AB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C7A73E4-D911-8B06-49F4-584D34D52DCA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2BE5C4C-4280-1589-44B9-461B1E8ECD33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DBBF28-0651-34ED-CF39-3E6CC4F37C4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EDAC4D1-8683-0F4A-D770-5DB81DB5EB1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32C062EF-5DE0-9A4A-0917-B834C143A0B9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5E8886F-B086-A559-EC19-7B23E24E7E5D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EA02D2B-3B09-15CB-5704-793855BC137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E3B3A40-9501-C185-56A0-97D395F9BC9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380F12F7-3E9D-D4B5-EFFD-CC5A650BF37D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6A70D0E-164C-FB6E-F459-158043A95DA4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3FEBD4E-75B8-EAC0-637A-83B420328713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ACF6B63-8FC9-51AB-CD02-A70A8213C683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57181A0-B268-4779-F5E1-F0DC45EC9550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C4FA6BC-6B5A-02C1-8774-0426C98D672A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7305C6-208C-A0A9-2C26-7081EA052B8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0524C24-436A-A28B-4E74-9AE1E0BF79F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677C209-F322-07BA-3D77-42D72A4CC873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73C5763-CDD1-468A-5DE1-0A22D81535A2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2A4647C-81A4-C62A-F2FC-0DEED9945747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69AF720-ABDF-14BE-169D-017DCC728ADB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0695898-7C13-BEB6-11EF-1F6514FDB50F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520427F5-BB69-2838-8553-52FF5E033625}"/>
              </a:ext>
            </a:extLst>
          </p:cNvPr>
          <p:cNvSpPr txBox="1"/>
          <p:nvPr/>
        </p:nvSpPr>
        <p:spPr>
          <a:xfrm>
            <a:off x="4881032" y="1706392"/>
            <a:ext cx="3614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cuts each unit into 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299C13F-E9F7-913C-4D81-C103E1AA9901}"/>
              </a:ext>
            </a:extLst>
          </p:cNvPr>
          <p:cNvGrpSpPr/>
          <p:nvPr/>
        </p:nvGrpSpPr>
        <p:grpSpPr>
          <a:xfrm>
            <a:off x="284976" y="1454223"/>
            <a:ext cx="8229600" cy="969063"/>
            <a:chOff x="131006" y="1179820"/>
            <a:chExt cx="8229600" cy="1249550"/>
          </a:xfrm>
        </p:grpSpPr>
        <p:sp>
          <p:nvSpPr>
            <p:cNvPr id="51" name="Title 1">
              <a:extLst>
                <a:ext uri="{FF2B5EF4-FFF2-40B4-BE49-F238E27FC236}">
                  <a16:creationId xmlns:a16="http://schemas.microsoft.com/office/drawing/2014/main" id="{49703D1C-C752-E49D-ECF1-E2B390B479E3}"/>
                </a:ext>
              </a:extLst>
            </p:cNvPr>
            <p:cNvSpPr txBox="1">
              <a:spLocks/>
            </p:cNvSpPr>
            <p:nvPr/>
          </p:nvSpPr>
          <p:spPr>
            <a:xfrm>
              <a:off x="131006" y="1179820"/>
              <a:ext cx="8229600" cy="11988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and each      into </a:t>
              </a:r>
              <a:r>
                <a:rPr lang="en-US" sz="2800" dirty="0">
                  <a:solidFill>
                    <a:srgbClr val="FF11EA"/>
                  </a:solidFill>
                </a:rPr>
                <a:t>2</a:t>
              </a:r>
              <a:r>
                <a:rPr lang="en-US" sz="2800" dirty="0"/>
                <a:t> equal parts,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B83B55E-02B4-ADFF-090D-8E57B21BD411}"/>
                </a:ext>
              </a:extLst>
            </p:cNvPr>
            <p:cNvGrpSpPr/>
            <p:nvPr/>
          </p:nvGrpSpPr>
          <p:grpSpPr>
            <a:xfrm>
              <a:off x="1495405" y="1323790"/>
              <a:ext cx="587210" cy="1105580"/>
              <a:chOff x="5558185" y="1811665"/>
              <a:chExt cx="587210" cy="1105580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A229AA6-16ED-4031-F7E2-057D679AABA2}"/>
                  </a:ext>
                </a:extLst>
              </p:cNvPr>
              <p:cNvSpPr txBox="1"/>
              <p:nvPr/>
            </p:nvSpPr>
            <p:spPr>
              <a:xfrm>
                <a:off x="5558185" y="1811665"/>
                <a:ext cx="587210" cy="6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42B555E-7237-0E6A-253F-C7CDDC98D4ED}"/>
                  </a:ext>
                </a:extLst>
              </p:cNvPr>
              <p:cNvSpPr txBox="1"/>
              <p:nvPr/>
            </p:nvSpPr>
            <p:spPr>
              <a:xfrm>
                <a:off x="5558185" y="2242583"/>
                <a:ext cx="587210" cy="6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9797DF2-C50C-A523-0143-AA61252FEFD6}"/>
                  </a:ext>
                </a:extLst>
              </p:cNvPr>
              <p:cNvCxnSpPr/>
              <p:nvPr/>
            </p:nvCxnSpPr>
            <p:spPr>
              <a:xfrm flipH="1">
                <a:off x="5704947" y="236038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B19F3A5D-68A0-D828-FB5B-5515044879F2}"/>
              </a:ext>
            </a:extLst>
          </p:cNvPr>
          <p:cNvSpPr txBox="1"/>
          <p:nvPr/>
        </p:nvSpPr>
        <p:spPr>
          <a:xfrm>
            <a:off x="272277" y="2365185"/>
            <a:ext cx="4601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11EA"/>
                </a:solidFill>
              </a:rPr>
              <a:t>2 </a:t>
            </a:r>
            <a:r>
              <a:rPr lang="en-US" sz="2800" dirty="0"/>
              <a:t>×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×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800CD6"/>
                </a:solidFill>
              </a:rPr>
              <a:t>6</a:t>
            </a:r>
            <a:r>
              <a:rPr lang="en-US" sz="2800" dirty="0"/>
              <a:t> equal parts.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6C71B1D-6DB7-EF5B-C3F0-790A1B3A616A}"/>
              </a:ext>
            </a:extLst>
          </p:cNvPr>
          <p:cNvGrpSpPr/>
          <p:nvPr/>
        </p:nvGrpSpPr>
        <p:grpSpPr>
          <a:xfrm>
            <a:off x="5116620" y="2112452"/>
            <a:ext cx="3533077" cy="1018390"/>
            <a:chOff x="4295952" y="-1345526"/>
            <a:chExt cx="3533077" cy="1018390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9CB3326F-5F67-D561-0F00-697D2E2EA5B0}"/>
                </a:ext>
              </a:extLst>
            </p:cNvPr>
            <p:cNvSpPr txBox="1">
              <a:spLocks/>
            </p:cNvSpPr>
            <p:nvPr/>
          </p:nvSpPr>
          <p:spPr>
            <a:xfrm>
              <a:off x="4538479" y="-1345526"/>
              <a:ext cx="3290550" cy="9297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   =        and       =      .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0E239EA-62A1-7E76-42BF-0F52F7ECBDDE}"/>
                </a:ext>
              </a:extLst>
            </p:cNvPr>
            <p:cNvGrpSpPr/>
            <p:nvPr/>
          </p:nvGrpSpPr>
          <p:grpSpPr>
            <a:xfrm>
              <a:off x="4295952" y="-1219853"/>
              <a:ext cx="577497" cy="892717"/>
              <a:chOff x="3856060" y="2205378"/>
              <a:chExt cx="593239" cy="892717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EEB5F437-ABE9-15DA-25F6-A4CFC6D4A1D6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3CD1E3A4-7C36-E94E-713B-1C09005E4988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FA67BA20-CA78-5A74-2FCB-C033F816FB44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43F4937-2A9B-5893-F79F-808736CE0B63}"/>
                </a:ext>
              </a:extLst>
            </p:cNvPr>
            <p:cNvGrpSpPr/>
            <p:nvPr/>
          </p:nvGrpSpPr>
          <p:grpSpPr>
            <a:xfrm>
              <a:off x="5088072" y="-1242932"/>
              <a:ext cx="577497" cy="892717"/>
              <a:chOff x="3856060" y="2205378"/>
              <a:chExt cx="593239" cy="892717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B34E82A-14BA-51AC-C239-037C7917D5F0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2A1BBA3-EE1D-D080-F783-06CD9ED5B83D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653739BA-E4B8-4AC7-980C-002E255812F0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ED4E89EC-9ABF-747E-54FA-423412B26EA4}"/>
                </a:ext>
              </a:extLst>
            </p:cNvPr>
            <p:cNvGrpSpPr/>
            <p:nvPr/>
          </p:nvGrpSpPr>
          <p:grpSpPr>
            <a:xfrm>
              <a:off x="6260156" y="-1242932"/>
              <a:ext cx="577497" cy="892717"/>
              <a:chOff x="3856060" y="2205378"/>
              <a:chExt cx="593239" cy="892717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1B1B717-EDB3-61F3-43AA-AE0D1AAD3B7A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D395F0D-6A81-8549-2E3E-0E9076A889D7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18B6667E-46C2-D809-E635-3A6B2A85D934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61CB313F-6371-E0B3-6513-6E4B1137FDCE}"/>
                </a:ext>
              </a:extLst>
            </p:cNvPr>
            <p:cNvGrpSpPr/>
            <p:nvPr/>
          </p:nvGrpSpPr>
          <p:grpSpPr>
            <a:xfrm>
              <a:off x="7010318" y="-1242932"/>
              <a:ext cx="577497" cy="892717"/>
              <a:chOff x="3856060" y="2205378"/>
              <a:chExt cx="593239" cy="892717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45C4E4CC-ABA0-7844-7E2E-6BF083D0256A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EA587BA-C4C8-5E14-A468-A6FA702EA221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F44DFDA4-5275-F187-4FA6-72FEC2DD8651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F640E3DF-B5CB-EAD4-A815-57B6981CA42F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87" name="Left Bracket 86">
              <a:extLst>
                <a:ext uri="{FF2B5EF4-FFF2-40B4-BE49-F238E27FC236}">
                  <a16:creationId xmlns:a16="http://schemas.microsoft.com/office/drawing/2014/main" id="{2CEC9CC3-3ECE-7B0F-A0A4-20BA4EB036E1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Left Bracket 87">
              <a:extLst>
                <a:ext uri="{FF2B5EF4-FFF2-40B4-BE49-F238E27FC236}">
                  <a16:creationId xmlns:a16="http://schemas.microsoft.com/office/drawing/2014/main" id="{7EDFFF6D-7C10-800E-8B1E-099EE96887E9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C6CC97AF-7696-CCAC-651F-452F18B848C1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90" name="Left Bracket 89">
              <a:extLst>
                <a:ext uri="{FF2B5EF4-FFF2-40B4-BE49-F238E27FC236}">
                  <a16:creationId xmlns:a16="http://schemas.microsoft.com/office/drawing/2014/main" id="{98AC4938-243A-9767-DD6A-22F619F70EE8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Left Bracket 90">
              <a:extLst>
                <a:ext uri="{FF2B5EF4-FFF2-40B4-BE49-F238E27FC236}">
                  <a16:creationId xmlns:a16="http://schemas.microsoft.com/office/drawing/2014/main" id="{9C27FA1A-1F4E-2482-C52C-02A6B7FAFF14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CE8D081-BCA3-A8F0-BD1B-B3FE4C30A45C}"/>
              </a:ext>
            </a:extLst>
          </p:cNvPr>
          <p:cNvGrpSpPr/>
          <p:nvPr/>
        </p:nvGrpSpPr>
        <p:grpSpPr>
          <a:xfrm>
            <a:off x="5591628" y="3430604"/>
            <a:ext cx="2193341" cy="613304"/>
            <a:chOff x="1199734" y="3461211"/>
            <a:chExt cx="2193341" cy="1066484"/>
          </a:xfrm>
        </p:grpSpPr>
        <p:sp>
          <p:nvSpPr>
            <p:cNvPr id="93" name="Left Bracket 92">
              <a:extLst>
                <a:ext uri="{FF2B5EF4-FFF2-40B4-BE49-F238E27FC236}">
                  <a16:creationId xmlns:a16="http://schemas.microsoft.com/office/drawing/2014/main" id="{9D92C3C7-7CC1-24BE-B84A-4D206D15C66D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Left Bracket 93">
              <a:extLst>
                <a:ext uri="{FF2B5EF4-FFF2-40B4-BE49-F238E27FC236}">
                  <a16:creationId xmlns:a16="http://schemas.microsoft.com/office/drawing/2014/main" id="{B9EA78A3-6689-BE27-8674-2C2F841F2BE0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14451D4-DD57-11AC-797A-A404D2A91BCC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BE265897-4434-3302-D1CD-0905D8ACE9E0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A471840-F65C-F042-EDF2-FF6E0BF5ED7E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23AA44FB-1B79-31E6-E69A-61502E7A381F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E400A74C-5244-E251-0B89-F6FCE2C9CF9C}"/>
                  </a:ext>
                </a:extLst>
              </p:cNvPr>
              <p:cNvCxnSpPr/>
              <p:nvPr/>
            </p:nvCxnSpPr>
            <p:spPr>
              <a:xfrm flipH="1">
                <a:off x="7650747" y="45407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E8414E4-E39C-CE93-EDE6-4AA38218BCB8}"/>
                </a:ext>
              </a:extLst>
            </p:cNvPr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4705EBA-3E0C-26A7-3871-92B03D1A9685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F1707F06-4936-BC3F-6BBC-8EF7728DD7D2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105" name="TextBox 104">
                  <a:extLst>
                    <a:ext uri="{FF2B5EF4-FFF2-40B4-BE49-F238E27FC236}">
                      <a16:creationId xmlns:a16="http://schemas.microsoft.com/office/drawing/2014/main" id="{A894B710-928B-9CFE-C8E6-0B5386D14F98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352DE21A-0056-4721-E65E-9E4FB4658744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107" name="Straight Connector 106">
                  <a:extLst>
                    <a:ext uri="{FF2B5EF4-FFF2-40B4-BE49-F238E27FC236}">
                      <a16:creationId xmlns:a16="http://schemas.microsoft.com/office/drawing/2014/main" id="{181F0941-0B6F-33DB-C3D2-2F57776F31D2}"/>
                    </a:ext>
                  </a:extLst>
                </p:cNvPr>
                <p:cNvCxnSpPr/>
                <p:nvPr/>
              </p:nvCxnSpPr>
              <p:spPr>
                <a:xfrm flipH="1">
                  <a:off x="7741940" y="211660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5B9A91AB-5A1E-51A3-0F90-4EBA7412BA02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1F8FC5B0-51F3-1BCC-5764-60F398D41CCA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CFE1CB5-78E2-C730-4821-4CFEC6D44943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B0169D43-4876-0F25-FE5C-97ADC7C83EBD}"/>
                  </a:ext>
                </a:extLst>
              </p:cNvPr>
              <p:cNvCxnSpPr/>
              <p:nvPr/>
            </p:nvCxnSpPr>
            <p:spPr>
              <a:xfrm flipH="1">
                <a:off x="1060778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32843E4-1069-58E1-94B1-F1D832216543}"/>
              </a:ext>
            </a:extLst>
          </p:cNvPr>
          <p:cNvSpPr txBox="1"/>
          <p:nvPr/>
        </p:nvSpPr>
        <p:spPr>
          <a:xfrm>
            <a:off x="4588933" y="2365185"/>
            <a:ext cx="864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</a:t>
            </a:r>
          </a:p>
        </p:txBody>
      </p:sp>
    </p:spTree>
    <p:extLst>
      <p:ext uri="{BB962C8B-B14F-4D97-AF65-F5344CB8AC3E}">
        <p14:creationId xmlns:p14="http://schemas.microsoft.com/office/powerpoint/2010/main" val="21518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2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7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7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2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2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2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7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2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7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2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67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7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92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59" grpId="0" animBg="1"/>
      <p:bldP spid="42" grpId="0"/>
      <p:bldP spid="56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val 140"/>
          <p:cNvSpPr/>
          <p:nvPr/>
        </p:nvSpPr>
        <p:spPr>
          <a:xfrm>
            <a:off x="6194809" y="5502797"/>
            <a:ext cx="1005959" cy="1005959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5506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239" y="108486"/>
            <a:ext cx="8637116" cy="86243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800" dirty="0"/>
              <a:t>With </a:t>
            </a:r>
            <a:r>
              <a:rPr lang="en-US" sz="2800" b="1" dirty="0">
                <a:solidFill>
                  <a:srgbClr val="800CD6"/>
                </a:solidFill>
              </a:rPr>
              <a:t>6</a:t>
            </a:r>
            <a:r>
              <a:rPr lang="en-US" sz="2800" dirty="0"/>
              <a:t> as a </a:t>
            </a:r>
            <a:r>
              <a:rPr lang="en-US" sz="2800" b="1" i="1" dirty="0">
                <a:solidFill>
                  <a:srgbClr val="800CD6"/>
                </a:solidFill>
              </a:rPr>
              <a:t>common denominator</a:t>
            </a:r>
            <a:r>
              <a:rPr lang="en-US" sz="2800" dirty="0"/>
              <a:t>,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07621" y="375966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0150" y="3872117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872117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14017" y="4928264"/>
            <a:ext cx="7177179" cy="797837"/>
            <a:chOff x="914017" y="5020231"/>
            <a:chExt cx="7177179" cy="797837"/>
          </a:xfrm>
        </p:grpSpPr>
        <p:grpSp>
          <p:nvGrpSpPr>
            <p:cNvPr id="189" name="Group 188"/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83"/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86" name="TextBox 18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88" name="Straight Connector 187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/>
          <p:cNvGrpSpPr/>
          <p:nvPr/>
        </p:nvGrpSpPr>
        <p:grpSpPr>
          <a:xfrm>
            <a:off x="914017" y="4251642"/>
            <a:ext cx="7177179" cy="797837"/>
            <a:chOff x="914017" y="4128939"/>
            <a:chExt cx="7177179" cy="797837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/>
          <p:cNvCxnSpPr/>
          <p:nvPr/>
        </p:nvCxnSpPr>
        <p:spPr>
          <a:xfrm>
            <a:off x="1198450" y="377199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>
            <a:spLocks noChangeAspect="1"/>
          </p:cNvSpPr>
          <p:nvPr/>
        </p:nvSpPr>
        <p:spPr>
          <a:xfrm>
            <a:off x="7742353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231"/>
          <p:cNvGrpSpPr/>
          <p:nvPr/>
        </p:nvGrpSpPr>
        <p:grpSpPr>
          <a:xfrm>
            <a:off x="1198450" y="2773039"/>
            <a:ext cx="2194560" cy="974003"/>
            <a:chOff x="1198450" y="3236313"/>
            <a:chExt cx="2194560" cy="974003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1198450" y="4210316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ight Brace 233"/>
            <p:cNvSpPr/>
            <p:nvPr/>
          </p:nvSpPr>
          <p:spPr>
            <a:xfrm rot="16200000">
              <a:off x="2233924" y="2969797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1994887" y="3236313"/>
              <a:ext cx="587210" cy="797837"/>
              <a:chOff x="1994887" y="3236313"/>
              <a:chExt cx="587210" cy="797837"/>
            </a:xfrm>
          </p:grpSpPr>
          <p:sp>
            <p:nvSpPr>
              <p:cNvPr id="236" name="TextBox 235"/>
              <p:cNvSpPr txBox="1"/>
              <p:nvPr/>
            </p:nvSpPr>
            <p:spPr>
              <a:xfrm>
                <a:off x="1994887" y="323631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237" name="TextBox 236"/>
              <p:cNvSpPr txBox="1"/>
              <p:nvPr/>
            </p:nvSpPr>
            <p:spPr>
              <a:xfrm>
                <a:off x="1994887" y="357248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  <p:cxnSp>
            <p:nvCxnSpPr>
              <p:cNvPr id="238" name="Straight Connector 237"/>
              <p:cNvCxnSpPr/>
              <p:nvPr/>
            </p:nvCxnSpPr>
            <p:spPr>
              <a:xfrm flipH="1">
                <a:off x="2141648" y="364903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9" name="Straight Connector 238"/>
          <p:cNvCxnSpPr/>
          <p:nvPr/>
        </p:nvCxnSpPr>
        <p:spPr>
          <a:xfrm flipH="1" flipV="1">
            <a:off x="3398848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 flipV="1">
            <a:off x="4490517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2" name="Group 241"/>
          <p:cNvGrpSpPr/>
          <p:nvPr/>
        </p:nvGrpSpPr>
        <p:grpSpPr>
          <a:xfrm>
            <a:off x="1202207" y="2678027"/>
            <a:ext cx="3283744" cy="928573"/>
            <a:chOff x="1215719" y="2005848"/>
            <a:chExt cx="3283744" cy="968972"/>
          </a:xfrm>
        </p:grpSpPr>
        <p:grpSp>
          <p:nvGrpSpPr>
            <p:cNvPr id="243" name="Group 242"/>
            <p:cNvGrpSpPr/>
            <p:nvPr/>
          </p:nvGrpSpPr>
          <p:grpSpPr>
            <a:xfrm>
              <a:off x="2533091" y="2005848"/>
              <a:ext cx="587210" cy="817922"/>
              <a:chOff x="7615999" y="1780145"/>
              <a:chExt cx="587210" cy="817922"/>
            </a:xfrm>
          </p:grpSpPr>
          <p:sp>
            <p:nvSpPr>
              <p:cNvPr id="245" name="TextBox 244"/>
              <p:cNvSpPr txBox="1"/>
              <p:nvPr/>
            </p:nvSpPr>
            <p:spPr>
              <a:xfrm>
                <a:off x="7615999" y="1780145"/>
                <a:ext cx="587210" cy="481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3</a:t>
                </a:r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7615999" y="2116317"/>
                <a:ext cx="587210" cy="481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6</a:t>
                </a: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flipH="1">
                <a:off x="7762760" y="2191913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Right Brace 243"/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/>
          <p:cNvSpPr>
            <a:spLocks noChangeAspect="1"/>
          </p:cNvSpPr>
          <p:nvPr/>
        </p:nvSpPr>
        <p:spPr>
          <a:xfrm>
            <a:off x="553458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6652521" y="371156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335646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1164590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>
            <a:spLocks noChangeAspect="1"/>
          </p:cNvSpPr>
          <p:nvPr/>
        </p:nvSpPr>
        <p:spPr>
          <a:xfrm>
            <a:off x="2259448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445180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>
            <a:spLocks noChangeAspect="1"/>
          </p:cNvSpPr>
          <p:nvPr/>
        </p:nvSpPr>
        <p:spPr>
          <a:xfrm>
            <a:off x="664644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itle 1">
            <a:extLst>
              <a:ext uri="{FF2B5EF4-FFF2-40B4-BE49-F238E27FC236}">
                <a16:creationId xmlns:a16="http://schemas.microsoft.com/office/drawing/2014/main" id="{3BAF51FD-536F-CCFC-2809-FC109991091A}"/>
              </a:ext>
            </a:extLst>
          </p:cNvPr>
          <p:cNvSpPr txBox="1">
            <a:spLocks/>
          </p:cNvSpPr>
          <p:nvPr/>
        </p:nvSpPr>
        <p:spPr>
          <a:xfrm>
            <a:off x="295963" y="1462021"/>
            <a:ext cx="5224343" cy="86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or by just adding the numerators: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AE1119A-4F94-12FA-F6E3-BED81E55ED0B}"/>
              </a:ext>
            </a:extLst>
          </p:cNvPr>
          <p:cNvCxnSpPr/>
          <p:nvPr/>
        </p:nvCxnSpPr>
        <p:spPr>
          <a:xfrm>
            <a:off x="4502620" y="376461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255171F-4790-0FAF-3861-639D522AF83F}"/>
              </a:ext>
            </a:extLst>
          </p:cNvPr>
          <p:cNvGrpSpPr/>
          <p:nvPr/>
        </p:nvGrpSpPr>
        <p:grpSpPr>
          <a:xfrm>
            <a:off x="5292895" y="1505516"/>
            <a:ext cx="3715863" cy="859392"/>
            <a:chOff x="4821401" y="1326426"/>
            <a:chExt cx="3715863" cy="85939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BC2923F-46D8-43C0-01B9-DCB6AC913893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A555F17-EB0F-0F7A-476D-BF4FF7012565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 </a:t>
                </a:r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00CD6"/>
                    </a:solidFill>
                  </a:rPr>
                  <a:t> 2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1AEE10C-651E-FB5E-18F2-F32503B1E0C3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6A8AA8A-9432-31E7-2A4C-C903CB007446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133FDF1-15C2-5893-47A0-CC1F56E65EDA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F405F53-CEDA-0B3B-65B4-1C5B9BBD2161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A6CB59A-1DC7-2C25-BCCB-26D25FFA2DB1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F7B2264-4CDB-4F83-CD5A-A79CF177CD7D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DEBEDA2-5218-65F6-C138-93EA2675DB73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2C31D4B2-E311-E806-B63C-775F9B5408C4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69EED869-62BC-0C7C-669E-AC6D9B48110C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014F7D64-42C6-150D-6A3C-C17B79E45E8A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D0F24DA7-3CBA-868A-44B3-57D0804B8BBA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3E2AB76-E2F9-1555-9F8C-52CC3B7C65A5}"/>
                  </a:ext>
                </a:extLst>
              </p:cNvPr>
              <p:cNvSpPr txBox="1"/>
              <p:nvPr/>
            </p:nvSpPr>
            <p:spPr>
              <a:xfrm>
                <a:off x="5446596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A5FCBEBA-3D83-7FBC-3920-EFF6AF71CE83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0408EAC-90C7-0206-B831-1CEE5FE8B546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4C3E4ADF-1F96-D830-F510-67DFC318D592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147B0414-14E1-1416-8226-06366F81338C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10B4D8D-3F45-B77D-88B1-EED8A9BBC9CF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9F35F61-D77B-3A5A-5B84-083695A2E7E4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cxnSp>
        <p:nvCxnSpPr>
          <p:cNvPr id="241" name="Straight Connector 240"/>
          <p:cNvCxnSpPr>
            <a:cxnSpLocks/>
          </p:cNvCxnSpPr>
          <p:nvPr/>
        </p:nvCxnSpPr>
        <p:spPr>
          <a:xfrm flipH="1">
            <a:off x="6688562" y="3788135"/>
            <a:ext cx="1220" cy="173736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93857E0D-C021-7604-7336-5817F9B3D997}"/>
              </a:ext>
            </a:extLst>
          </p:cNvPr>
          <p:cNvGrpSpPr/>
          <p:nvPr/>
        </p:nvGrpSpPr>
        <p:grpSpPr>
          <a:xfrm flipV="1">
            <a:off x="1205506" y="3067584"/>
            <a:ext cx="5478126" cy="662691"/>
            <a:chOff x="1205506" y="3394774"/>
            <a:chExt cx="5478126" cy="69783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7001005-6CA0-22C1-96D4-A883463CE7B7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5" name="Left Bracket 14">
                <a:extLst>
                  <a:ext uri="{FF2B5EF4-FFF2-40B4-BE49-F238E27FC236}">
                    <a16:creationId xmlns:a16="http://schemas.microsoft.com/office/drawing/2014/main" id="{A4489BF8-FEB2-90A6-EA6A-7CFE69F64718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6" name="Left Bracket 15">
                <a:extLst>
                  <a:ext uri="{FF2B5EF4-FFF2-40B4-BE49-F238E27FC236}">
                    <a16:creationId xmlns:a16="http://schemas.microsoft.com/office/drawing/2014/main" id="{5BD7CB42-3AAB-BDF0-2E86-9BECC4BFC75D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8" name="Left Bracket 17">
                <a:extLst>
                  <a:ext uri="{FF2B5EF4-FFF2-40B4-BE49-F238E27FC236}">
                    <a16:creationId xmlns:a16="http://schemas.microsoft.com/office/drawing/2014/main" id="{3FD5B3B4-DD34-4D58-156C-682DC41989BC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E0C7006-019C-485A-D679-F9CC40A68111}"/>
                </a:ext>
              </a:extLst>
            </p:cNvPr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3" name="Left Bracket 12">
                <a:extLst>
                  <a:ext uri="{FF2B5EF4-FFF2-40B4-BE49-F238E27FC236}">
                    <a16:creationId xmlns:a16="http://schemas.microsoft.com/office/drawing/2014/main" id="{81CB0109-03AD-EA1E-6806-79D74F53E9E9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4" name="Left Bracket 13">
                <a:extLst>
                  <a:ext uri="{FF2B5EF4-FFF2-40B4-BE49-F238E27FC236}">
                    <a16:creationId xmlns:a16="http://schemas.microsoft.com/office/drawing/2014/main" id="{2AB4A7FF-D281-D586-26FA-A007EC0C8017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87" name="Group 86"/>
          <p:cNvGrpSpPr/>
          <p:nvPr/>
        </p:nvGrpSpPr>
        <p:grpSpPr>
          <a:xfrm>
            <a:off x="909962" y="5584999"/>
            <a:ext cx="7180935" cy="859392"/>
            <a:chOff x="909962" y="5504354"/>
            <a:chExt cx="7180935" cy="859392"/>
          </a:xfrm>
        </p:grpSpPr>
        <p:grpSp>
          <p:nvGrpSpPr>
            <p:cNvPr id="118" name="Group 117"/>
            <p:cNvGrpSpPr/>
            <p:nvPr/>
          </p:nvGrpSpPr>
          <p:grpSpPr>
            <a:xfrm>
              <a:off x="2009183" y="5504354"/>
              <a:ext cx="587210" cy="859392"/>
              <a:chOff x="7595179" y="1697173"/>
              <a:chExt cx="587210" cy="859392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3105243" y="5504354"/>
              <a:ext cx="587210" cy="859392"/>
              <a:chOff x="7595179" y="1697173"/>
              <a:chExt cx="587210" cy="859392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5284315" y="5504354"/>
              <a:ext cx="587210" cy="859392"/>
              <a:chOff x="7595179" y="1697173"/>
              <a:chExt cx="587210" cy="859392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/>
            <p:cNvGrpSpPr/>
            <p:nvPr/>
          </p:nvGrpSpPr>
          <p:grpSpPr>
            <a:xfrm>
              <a:off x="6404184" y="5504354"/>
              <a:ext cx="587210" cy="859392"/>
              <a:chOff x="7595179" y="1697173"/>
              <a:chExt cx="587210" cy="859392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/>
            <p:cNvGrpSpPr/>
            <p:nvPr/>
          </p:nvGrpSpPr>
          <p:grpSpPr>
            <a:xfrm>
              <a:off x="7503687" y="5504354"/>
              <a:ext cx="587210" cy="859392"/>
              <a:chOff x="7562104" y="1697173"/>
              <a:chExt cx="587210" cy="859392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756210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756210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4209015" y="5504354"/>
              <a:ext cx="587210" cy="859392"/>
              <a:chOff x="7595179" y="1697173"/>
              <a:chExt cx="587210" cy="859392"/>
            </a:xfrm>
          </p:grpSpPr>
          <p:sp>
            <p:nvSpPr>
              <p:cNvPr id="101" name="TextBox 100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909962" y="5504354"/>
              <a:ext cx="607055" cy="859392"/>
              <a:chOff x="7575334" y="1697173"/>
              <a:chExt cx="607055" cy="85939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757533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4DCC41A-EE6C-D8C1-12B5-CC923D51708F}"/>
              </a:ext>
            </a:extLst>
          </p:cNvPr>
          <p:cNvGrpSpPr/>
          <p:nvPr/>
        </p:nvGrpSpPr>
        <p:grpSpPr>
          <a:xfrm>
            <a:off x="297406" y="457730"/>
            <a:ext cx="8410428" cy="1478815"/>
            <a:chOff x="297406" y="349244"/>
            <a:chExt cx="8410428" cy="1478815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168003C5-0289-2E86-1E3A-8D21BB2789CA}"/>
                </a:ext>
              </a:extLst>
            </p:cNvPr>
            <p:cNvGrpSpPr/>
            <p:nvPr/>
          </p:nvGrpSpPr>
          <p:grpSpPr>
            <a:xfrm>
              <a:off x="297406" y="349244"/>
              <a:ext cx="8410428" cy="1478815"/>
              <a:chOff x="310239" y="349244"/>
              <a:chExt cx="6363801" cy="1478815"/>
            </a:xfrm>
          </p:grpSpPr>
          <p:sp>
            <p:nvSpPr>
              <p:cNvPr id="146" name="Title 1"/>
              <p:cNvSpPr txBox="1">
                <a:spLocks/>
              </p:cNvSpPr>
              <p:nvPr/>
            </p:nvSpPr>
            <p:spPr>
              <a:xfrm>
                <a:off x="310239" y="349244"/>
                <a:ext cx="6363801" cy="147881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2800" b="1" i="1" dirty="0">
                    <a:solidFill>
                      <a:srgbClr val="FF0000"/>
                    </a:solidFill>
                  </a:rPr>
                  <a:t>We can add                by counting copies of        </a:t>
                </a: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1D05E66C-7537-2C97-A972-6BA4F1234C2E}"/>
                  </a:ext>
                </a:extLst>
              </p:cNvPr>
              <p:cNvGrpSpPr/>
              <p:nvPr/>
            </p:nvGrpSpPr>
            <p:grpSpPr>
              <a:xfrm>
                <a:off x="5013680" y="687074"/>
                <a:ext cx="536281" cy="859392"/>
                <a:chOff x="5776093" y="1746789"/>
                <a:chExt cx="587212" cy="859392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1B3612C-34F4-56CD-BC55-CA2B4A012AB9}"/>
                    </a:ext>
                  </a:extLst>
                </p:cNvPr>
                <p:cNvSpPr txBox="1"/>
                <p:nvPr/>
              </p:nvSpPr>
              <p:spPr>
                <a:xfrm>
                  <a:off x="5776093" y="1746789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DB51711-C719-B422-BABE-6AB7191E8189}"/>
                    </a:ext>
                  </a:extLst>
                </p:cNvPr>
                <p:cNvSpPr txBox="1"/>
                <p:nvPr/>
              </p:nvSpPr>
              <p:spPr>
                <a:xfrm>
                  <a:off x="5776095" y="2082961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084AA5DF-AEC8-BEBB-8BCF-C25CE6320B48}"/>
                    </a:ext>
                  </a:extLst>
                </p:cNvPr>
                <p:cNvCxnSpPr/>
                <p:nvPr/>
              </p:nvCxnSpPr>
              <p:spPr>
                <a:xfrm flipH="1">
                  <a:off x="5935117" y="2181514"/>
                  <a:ext cx="245199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9AEF0BA-1F93-F109-A057-1A16E7650AD3}"/>
                </a:ext>
              </a:extLst>
            </p:cNvPr>
            <p:cNvGrpSpPr/>
            <p:nvPr/>
          </p:nvGrpSpPr>
          <p:grpSpPr>
            <a:xfrm>
              <a:off x="2174182" y="670409"/>
              <a:ext cx="1116688" cy="832507"/>
              <a:chOff x="541563" y="2163847"/>
              <a:chExt cx="1513950" cy="859392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1EE61FB4-C19B-7E30-99B0-F4E6E1980332}"/>
                  </a:ext>
                </a:extLst>
              </p:cNvPr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8A2BAF3F-A599-8EBF-DD49-86295041E96F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69FC4B2B-3995-1BDC-10D3-4F843342CB61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84CB95DF-ED3A-EC58-7B56-71EF9281150C}"/>
                    </a:ext>
                  </a:extLst>
                </p:cNvPr>
                <p:cNvCxnSpPr/>
                <p:nvPr/>
              </p:nvCxnSpPr>
              <p:spPr>
                <a:xfrm flipH="1">
                  <a:off x="7741940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6811FCA1-E8AD-F388-1BD4-A015F572F416}"/>
                  </a:ext>
                </a:extLst>
              </p:cNvPr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52911D4-A10E-165C-E92E-094B2AD22F08}"/>
                    </a:ext>
                  </a:extLst>
                </p:cNvPr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BEF3C05C-A2C9-1E6A-ACE0-B2D88F3FE149}"/>
                    </a:ext>
                  </a:extLst>
                </p:cNvPr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90C4077F-C25D-7C49-D82C-C236F008FD13}"/>
                    </a:ext>
                  </a:extLst>
                </p:cNvPr>
                <p:cNvCxnSpPr/>
                <p:nvPr/>
              </p:nvCxnSpPr>
              <p:spPr>
                <a:xfrm flipH="1">
                  <a:off x="7730448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F34983E-2107-8F1E-C380-9EC03134A0F8}"/>
                  </a:ext>
                </a:extLst>
              </p:cNvPr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B0E990A-2B17-D896-9A6F-50C6F4B0FFBB}"/>
              </a:ext>
            </a:extLst>
          </p:cNvPr>
          <p:cNvGrpSpPr/>
          <p:nvPr/>
        </p:nvGrpSpPr>
        <p:grpSpPr>
          <a:xfrm>
            <a:off x="5506827" y="-40217"/>
            <a:ext cx="3533077" cy="1022206"/>
            <a:chOff x="4295952" y="-1345526"/>
            <a:chExt cx="3533077" cy="1022206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7D1B0691-F683-91A6-4869-E06E56458183}"/>
                </a:ext>
              </a:extLst>
            </p:cNvPr>
            <p:cNvSpPr txBox="1">
              <a:spLocks/>
            </p:cNvSpPr>
            <p:nvPr/>
          </p:nvSpPr>
          <p:spPr>
            <a:xfrm>
              <a:off x="4538479" y="-1345526"/>
              <a:ext cx="3290550" cy="9297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   =        and       =      .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DD40D8C-B01F-42C4-885F-6C17946937BA}"/>
                </a:ext>
              </a:extLst>
            </p:cNvPr>
            <p:cNvGrpSpPr/>
            <p:nvPr/>
          </p:nvGrpSpPr>
          <p:grpSpPr>
            <a:xfrm>
              <a:off x="4295952" y="-1219853"/>
              <a:ext cx="577497" cy="892717"/>
              <a:chOff x="3856060" y="2205378"/>
              <a:chExt cx="593239" cy="892717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C9CE381-D716-0470-A04C-D24DBC07FAEA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2EDB5AF-56D1-2A40-4AB6-F0FA6478DD87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F9700CF5-6D35-3DC5-4936-41E5133277DF}"/>
                  </a:ext>
                </a:extLst>
              </p:cNvPr>
              <p:cNvCxnSpPr/>
              <p:nvPr/>
            </p:nvCxnSpPr>
            <p:spPr>
              <a:xfrm flipH="1">
                <a:off x="4004315" y="2656288"/>
                <a:ext cx="272487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2194F96-8D7F-989C-B1B1-7564CBA3E1F3}"/>
                </a:ext>
              </a:extLst>
            </p:cNvPr>
            <p:cNvGrpSpPr/>
            <p:nvPr/>
          </p:nvGrpSpPr>
          <p:grpSpPr>
            <a:xfrm>
              <a:off x="5088072" y="-1216037"/>
              <a:ext cx="577497" cy="892717"/>
              <a:chOff x="3856060" y="2232273"/>
              <a:chExt cx="593239" cy="892717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EEF61B6-29F8-56A5-2A62-AB7858361195}"/>
                  </a:ext>
                </a:extLst>
              </p:cNvPr>
              <p:cNvSpPr txBox="1"/>
              <p:nvPr/>
            </p:nvSpPr>
            <p:spPr>
              <a:xfrm>
                <a:off x="3856062" y="2232273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C9470BF3-2136-FFEC-304D-B5EBC94F2794}"/>
                  </a:ext>
                </a:extLst>
              </p:cNvPr>
              <p:cNvSpPr txBox="1"/>
              <p:nvPr/>
            </p:nvSpPr>
            <p:spPr>
              <a:xfrm>
                <a:off x="3856060" y="2601770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D86261F7-BB23-7824-FBEF-1AB2C416CB4E}"/>
                  </a:ext>
                </a:extLst>
              </p:cNvPr>
              <p:cNvCxnSpPr/>
              <p:nvPr/>
            </p:nvCxnSpPr>
            <p:spPr>
              <a:xfrm flipH="1">
                <a:off x="4004315" y="2683183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8C6248D-458D-470B-0372-63178F50FE22}"/>
                </a:ext>
              </a:extLst>
            </p:cNvPr>
            <p:cNvGrpSpPr/>
            <p:nvPr/>
          </p:nvGrpSpPr>
          <p:grpSpPr>
            <a:xfrm>
              <a:off x="6260156" y="-1242932"/>
              <a:ext cx="577497" cy="892717"/>
              <a:chOff x="3856060" y="2205378"/>
              <a:chExt cx="593239" cy="892717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E752E1B-F3F4-E02D-2D86-535F1EB4808C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5FFC0D0-FBEB-74F1-AE73-7A28B06BC133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FA1D506A-2374-8716-E3AB-DC997C1688BB}"/>
                  </a:ext>
                </a:extLst>
              </p:cNvPr>
              <p:cNvCxnSpPr/>
              <p:nvPr/>
            </p:nvCxnSpPr>
            <p:spPr>
              <a:xfrm flipH="1">
                <a:off x="4004315" y="2656288"/>
                <a:ext cx="272487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AEC4BB2-6497-D4AF-C4C3-7F2348927580}"/>
                </a:ext>
              </a:extLst>
            </p:cNvPr>
            <p:cNvGrpSpPr/>
            <p:nvPr/>
          </p:nvGrpSpPr>
          <p:grpSpPr>
            <a:xfrm>
              <a:off x="7010318" y="-1242932"/>
              <a:ext cx="577497" cy="892717"/>
              <a:chOff x="3856060" y="2205378"/>
              <a:chExt cx="593239" cy="892717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D7EACA2-6A50-7DC7-8C3C-6655EADF4C1D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986D542-ACB0-E692-39FF-23DEFCAEC857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398DC1C0-7DCC-B3C8-F304-CAE70B359ACF}"/>
                  </a:ext>
                </a:extLst>
              </p:cNvPr>
              <p:cNvCxnSpPr/>
              <p:nvPr/>
            </p:nvCxnSpPr>
            <p:spPr>
              <a:xfrm flipH="1">
                <a:off x="4004315" y="2656288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D54ECAD-3440-1CDE-5F5A-EB07950F6781}"/>
              </a:ext>
            </a:extLst>
          </p:cNvPr>
          <p:cNvCxnSpPr/>
          <p:nvPr/>
        </p:nvCxnSpPr>
        <p:spPr>
          <a:xfrm flipH="1" flipV="1">
            <a:off x="2306648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4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6146 -1.48148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248" grpId="0" animBg="1"/>
      <p:bldP spid="1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7CAD67-D5A6-82B7-A0E0-4168E0E0B6AC}"/>
              </a:ext>
            </a:extLst>
          </p:cNvPr>
          <p:cNvSpPr txBox="1"/>
          <p:nvPr/>
        </p:nvSpPr>
        <p:spPr>
          <a:xfrm>
            <a:off x="861646" y="1983881"/>
            <a:ext cx="7420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review this symbolically . . .</a:t>
            </a:r>
          </a:p>
        </p:txBody>
      </p:sp>
    </p:spTree>
    <p:extLst>
      <p:ext uri="{BB962C8B-B14F-4D97-AF65-F5344CB8AC3E}">
        <p14:creationId xmlns:p14="http://schemas.microsoft.com/office/powerpoint/2010/main" val="3823924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11176-749E-379D-12E5-A105D523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0EB6DB-E386-75F2-1F06-B6A245C1855B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0C8F0DE-AD96-D877-0483-8DBC366308FC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261342-71C0-FD16-2BD8-EA219798F817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AED36C5-FFB6-81C3-3353-B9917405722E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D1CFF1D-4243-2FB1-7F25-E6B253B87323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2EA49E-5740-B0F4-F27E-1B4A3D4F2E87}"/>
              </a:ext>
            </a:extLst>
          </p:cNvPr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D045932D-B579-1660-C6A8-BAB7AA7730E5}"/>
                </a:ext>
              </a:extLst>
            </p:cNvPr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3AF4F16-8C15-E7F2-C3E4-5FF6847BBFD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D1BAE4DA-1A19-BAD3-9E06-49771DDEB43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B3B846BB-7B96-A4C3-982D-2BD9BD910F36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3018D3D3-4D31-E052-47F9-BC2D1D353E5F}"/>
                </a:ext>
              </a:extLst>
            </p:cNvPr>
            <p:cNvGrpSpPr/>
            <p:nvPr/>
          </p:nvGrpSpPr>
          <p:grpSpPr>
            <a:xfrm>
              <a:off x="3108577" y="3454533"/>
              <a:ext cx="587210" cy="2123516"/>
              <a:chOff x="7164409" y="3993944"/>
              <a:chExt cx="587210" cy="2123516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B6F6027E-9C12-BB62-3100-C00CC4F2B0F1}"/>
                  </a:ext>
                </a:extLst>
              </p:cNvPr>
              <p:cNvGrpSpPr/>
              <p:nvPr/>
            </p:nvGrpSpPr>
            <p:grpSpPr>
              <a:xfrm>
                <a:off x="7164409" y="5319623"/>
                <a:ext cx="587210" cy="797837"/>
                <a:chOff x="7595179" y="2308804"/>
                <a:chExt cx="587210" cy="797837"/>
              </a:xfrm>
            </p:grpSpPr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12BEEF81-E263-A240-FC48-22F42C05D519}"/>
                    </a:ext>
                  </a:extLst>
                </p:cNvPr>
                <p:cNvSpPr txBox="1"/>
                <p:nvPr/>
              </p:nvSpPr>
              <p:spPr>
                <a:xfrm>
                  <a:off x="7595179" y="230880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2A1A52F0-CAA1-C317-EC99-339EFA31E962}"/>
                    </a:ext>
                  </a:extLst>
                </p:cNvPr>
                <p:cNvSpPr txBox="1"/>
                <p:nvPr/>
              </p:nvSpPr>
              <p:spPr>
                <a:xfrm>
                  <a:off x="7595179" y="264497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0B427E5D-728D-A4AC-683C-55E553FF9C8B}"/>
                    </a:ext>
                  </a:extLst>
                </p:cNvPr>
                <p:cNvCxnSpPr/>
                <p:nvPr/>
              </p:nvCxnSpPr>
              <p:spPr>
                <a:xfrm flipH="1">
                  <a:off x="7741940" y="2718072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FB64DF33-3B56-9404-0BD1-AFE3E4717A63}"/>
                  </a:ext>
                </a:extLst>
              </p:cNvPr>
              <p:cNvCxnSpPr>
                <a:cxnSpLocks/>
                <a:stCxn id="186" idx="0"/>
              </p:cNvCxnSpPr>
              <p:nvPr/>
            </p:nvCxnSpPr>
            <p:spPr>
              <a:xfrm flipH="1" flipV="1">
                <a:off x="7453692" y="3993944"/>
                <a:ext cx="4322" cy="1325679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8CBC745C-E645-3C2A-E50E-5C0D239AC0F5}"/>
                </a:ext>
              </a:extLst>
            </p:cNvPr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299F27DF-52CC-EDB4-892F-A57E0891FC6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38F29948-46CF-99CB-7CB5-833A30AC21C9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B8D0C0DF-D875-D0F0-4C18-D6072F91ED00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827281-52B8-FD06-C6BC-CE02ED476B1B}"/>
                </a:ext>
              </a:extLst>
            </p:cNvPr>
            <p:cNvGrpSpPr/>
            <p:nvPr/>
          </p:nvGrpSpPr>
          <p:grpSpPr>
            <a:xfrm>
              <a:off x="5288637" y="4822575"/>
              <a:ext cx="587210" cy="797837"/>
              <a:chOff x="7595179" y="2351167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F608BB7-1EDB-2901-B460-72EB90225897}"/>
                  </a:ext>
                </a:extLst>
              </p:cNvPr>
              <p:cNvSpPr txBox="1"/>
              <p:nvPr/>
            </p:nvSpPr>
            <p:spPr>
              <a:xfrm>
                <a:off x="7595179" y="235116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61D8954-63FE-4E88-F07C-3E1F6356FB1F}"/>
                  </a:ext>
                </a:extLst>
              </p:cNvPr>
              <p:cNvSpPr txBox="1"/>
              <p:nvPr/>
            </p:nvSpPr>
            <p:spPr>
              <a:xfrm>
                <a:off x="7595179" y="26873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AFE09F31-9379-9B1A-40C1-2A2EA45FD1F3}"/>
                  </a:ext>
                </a:extLst>
              </p:cNvPr>
              <p:cNvCxnSpPr/>
              <p:nvPr/>
            </p:nvCxnSpPr>
            <p:spPr>
              <a:xfrm flipH="1">
                <a:off x="7741940" y="276043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0D98824-4FEA-E0E8-0EF9-2E276E697E63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1BBF4EE-332B-00AB-FC12-4CBF938A046B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4BE8F4B-1DE5-150D-ECC3-626A00083925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7E94EC3-68CE-E39B-598B-CA6EAE238423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E884BB69-3DE8-5BC9-A27E-50656A67DF26}"/>
                  </a:ext>
                </a:extLst>
              </p:cNvPr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7222098-F658-F854-800E-6CA3AB5FDEAC}"/>
                </a:ext>
              </a:extLst>
            </p:cNvPr>
            <p:cNvGrpSpPr/>
            <p:nvPr/>
          </p:nvGrpSpPr>
          <p:grpSpPr>
            <a:xfrm>
              <a:off x="4205857" y="3414890"/>
              <a:ext cx="2506011" cy="1511886"/>
              <a:chOff x="4205857" y="3414890"/>
              <a:chExt cx="2506011" cy="1511886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90A8C5B-D50E-2758-490A-D8F29A536643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FFA61C76-480C-1DFD-D90B-0CC147C0551F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31F3CB21-BC64-21EB-BD71-19857EF8029B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530C69CC-EF6B-001C-0B46-E64014405B9E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83880251-1D3F-101C-E3BA-2DBBBCE7BB53}"/>
                    </a:ext>
                  </a:extLst>
                </p:cNvPr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7166CA1-69F8-1E56-5126-B2D000F53C6C}"/>
                  </a:ext>
                </a:extLst>
              </p:cNvPr>
              <p:cNvCxnSpPr/>
              <p:nvPr/>
            </p:nvCxnSpPr>
            <p:spPr>
              <a:xfrm flipV="1">
                <a:off x="6711868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0198635-A7BF-B91F-1C88-7A1439545671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1F85F83-CD25-74DA-BC3E-56D491D602F9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675F69C-9843-3ECB-6C7F-92046DB46939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5716F8B2-70E4-6122-4D30-60E45414B820}"/>
                  </a:ext>
                </a:extLst>
              </p:cNvPr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29D7F8F-C8B7-B289-7F37-72B08869EC5B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D031F77-F383-9F94-00F6-26BE37F605F1}"/>
              </a:ext>
            </a:extLst>
          </p:cNvPr>
          <p:cNvCxnSpPr/>
          <p:nvPr/>
        </p:nvCxnSpPr>
        <p:spPr>
          <a:xfrm>
            <a:off x="1198895" y="3393199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BDBB8240-62AB-F612-EAC2-1C6C3CD7B379}"/>
              </a:ext>
            </a:extLst>
          </p:cNvPr>
          <p:cNvSpPr txBox="1">
            <a:spLocks/>
          </p:cNvSpPr>
          <p:nvPr/>
        </p:nvSpPr>
        <p:spPr>
          <a:xfrm>
            <a:off x="641834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2C495632-3A1A-8188-D573-737B84CE112B}"/>
              </a:ext>
            </a:extLst>
          </p:cNvPr>
          <p:cNvGrpSpPr/>
          <p:nvPr/>
        </p:nvGrpSpPr>
        <p:grpSpPr>
          <a:xfrm>
            <a:off x="1205506" y="340341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678BB399-CCF0-B890-10A1-FDCFD9C7A5D1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CBC3DE2B-8A5B-E17E-8026-9DAF0D6FC34B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F3A2D139-E552-C827-1A64-58E627B530FF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72E10CA1-EA6B-3F6A-968E-A52A41DD4D79}"/>
              </a:ext>
            </a:extLst>
          </p:cNvPr>
          <p:cNvGrpSpPr/>
          <p:nvPr/>
        </p:nvGrpSpPr>
        <p:grpSpPr>
          <a:xfrm>
            <a:off x="4490290" y="3394773"/>
            <a:ext cx="3295724" cy="525847"/>
            <a:chOff x="1189238" y="3461205"/>
            <a:chExt cx="3295724" cy="914402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A0355EF5-BD21-CD89-D59A-5C8EB2290E9C}"/>
                </a:ext>
              </a:extLst>
            </p:cNvPr>
            <p:cNvSpPr/>
            <p:nvPr/>
          </p:nvSpPr>
          <p:spPr>
            <a:xfrm rot="16200000">
              <a:off x="1280679" y="3369764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3CD8C4A1-9C00-A590-4FA1-5A4D104E8260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776779FC-306A-2FA4-08A5-F633962C0F0C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1784CF5-FE48-C85D-7BB5-8C25328DEA01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>
              <a:extLst>
                <a:ext uri="{FF2B5EF4-FFF2-40B4-BE49-F238E27FC236}">
                  <a16:creationId xmlns:a16="http://schemas.microsoft.com/office/drawing/2014/main" id="{FEBECC80-B05A-7448-AFAA-E4AFA7E8B385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>
              <a:extLst>
                <a:ext uri="{FF2B5EF4-FFF2-40B4-BE49-F238E27FC236}">
                  <a16:creationId xmlns:a16="http://schemas.microsoft.com/office/drawing/2014/main" id="{EDD6E318-27CC-6041-1032-1DE7444E6DAA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32E89DE7-ABC5-CD58-7732-F7CBB34799BC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>
              <a:extLst>
                <a:ext uri="{FF2B5EF4-FFF2-40B4-BE49-F238E27FC236}">
                  <a16:creationId xmlns:a16="http://schemas.microsoft.com/office/drawing/2014/main" id="{6E5D168B-816D-3F5E-34B7-AD52DD64ADDD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>
              <a:extLst>
                <a:ext uri="{FF2B5EF4-FFF2-40B4-BE49-F238E27FC236}">
                  <a16:creationId xmlns:a16="http://schemas.microsoft.com/office/drawing/2014/main" id="{C1A36232-7EE4-5F11-82CE-FD63CB7DE262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833B6A40-FBBA-94C7-5309-A7A45B3BA819}"/>
              </a:ext>
            </a:extLst>
          </p:cNvPr>
          <p:cNvGrpSpPr/>
          <p:nvPr/>
        </p:nvGrpSpPr>
        <p:grpSpPr>
          <a:xfrm>
            <a:off x="5600509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>
              <a:extLst>
                <a:ext uri="{FF2B5EF4-FFF2-40B4-BE49-F238E27FC236}">
                  <a16:creationId xmlns:a16="http://schemas.microsoft.com/office/drawing/2014/main" id="{018F3DBE-EB73-DE2F-D572-CAAD410632CC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>
              <a:extLst>
                <a:ext uri="{FF2B5EF4-FFF2-40B4-BE49-F238E27FC236}">
                  <a16:creationId xmlns:a16="http://schemas.microsoft.com/office/drawing/2014/main" id="{FFB7E57A-9A25-77D1-7BF1-A974F3561CAA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Title 1">
            <a:extLst>
              <a:ext uri="{FF2B5EF4-FFF2-40B4-BE49-F238E27FC236}">
                <a16:creationId xmlns:a16="http://schemas.microsoft.com/office/drawing/2014/main" id="{EB7EA717-341B-A33E-84E4-F1C28D838810}"/>
              </a:ext>
            </a:extLst>
          </p:cNvPr>
          <p:cNvSpPr txBox="1">
            <a:spLocks/>
          </p:cNvSpPr>
          <p:nvPr/>
        </p:nvSpPr>
        <p:spPr>
          <a:xfrm>
            <a:off x="641834" y="1345857"/>
            <a:ext cx="8249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E2ABAD2-E269-08B2-A2D3-64803F7ED721}"/>
              </a:ext>
            </a:extLst>
          </p:cNvPr>
          <p:cNvGrpSpPr/>
          <p:nvPr/>
        </p:nvGrpSpPr>
        <p:grpSpPr>
          <a:xfrm>
            <a:off x="6403311" y="1525297"/>
            <a:ext cx="1025108" cy="859392"/>
            <a:chOff x="7595179" y="1697173"/>
            <a:chExt cx="587210" cy="859392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119A182E-3F18-D566-A3D3-E76F4282258E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25F5D43-3A41-1A08-1516-3B965A8ED683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5DC1C7-0C7C-13CD-2B02-E9CE2E9D3301}"/>
                </a:ext>
              </a:extLst>
            </p:cNvPr>
            <p:cNvCxnSpPr/>
            <p:nvPr/>
          </p:nvCxnSpPr>
          <p:spPr>
            <a:xfrm flipH="1">
              <a:off x="7683147" y="2125026"/>
              <a:ext cx="374677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9254105D-F69F-CCC1-DCE4-58458E28AF8D}"/>
              </a:ext>
            </a:extLst>
          </p:cNvPr>
          <p:cNvGrpSpPr/>
          <p:nvPr/>
        </p:nvGrpSpPr>
        <p:grpSpPr>
          <a:xfrm>
            <a:off x="7774567" y="1513572"/>
            <a:ext cx="727061" cy="859392"/>
            <a:chOff x="7595179" y="1697173"/>
            <a:chExt cx="587210" cy="85939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CA745F6-1FB5-4981-7BBD-76B8EAF8C25E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A0843ED3-03B9-1875-B538-C8C4F14D6FEC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EEEDA195-C380-09D4-B2D1-4FB63C69D4B4}"/>
                </a:ext>
              </a:extLst>
            </p:cNvPr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itle 1">
            <a:extLst>
              <a:ext uri="{FF2B5EF4-FFF2-40B4-BE49-F238E27FC236}">
                <a16:creationId xmlns:a16="http://schemas.microsoft.com/office/drawing/2014/main" id="{F2D8AA92-6D51-DB50-F4DF-55866F158A5F}"/>
              </a:ext>
            </a:extLst>
          </p:cNvPr>
          <p:cNvSpPr txBox="1">
            <a:spLocks/>
          </p:cNvSpPr>
          <p:nvPr/>
        </p:nvSpPr>
        <p:spPr>
          <a:xfrm>
            <a:off x="424643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1FBCCFC-0485-F6D4-C9E3-E7E25BF3BAAE}"/>
              </a:ext>
            </a:extLst>
          </p:cNvPr>
          <p:cNvGrpSpPr/>
          <p:nvPr/>
        </p:nvGrpSpPr>
        <p:grpSpPr>
          <a:xfrm>
            <a:off x="657972" y="188639"/>
            <a:ext cx="3625983" cy="859392"/>
            <a:chOff x="325718" y="915559"/>
            <a:chExt cx="3625983" cy="859392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EFA73DD0-7699-C125-BCAB-323C7AFD28C3}"/>
                </a:ext>
              </a:extLst>
            </p:cNvPr>
            <p:cNvSpPr txBox="1">
              <a:spLocks/>
            </p:cNvSpPr>
            <p:nvPr/>
          </p:nvSpPr>
          <p:spPr>
            <a:xfrm>
              <a:off x="325718" y="979063"/>
              <a:ext cx="3166123" cy="600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F16B4461-53BC-A117-44C6-AF6633BBC6C7}"/>
                </a:ext>
              </a:extLst>
            </p:cNvPr>
            <p:cNvGrpSpPr/>
            <p:nvPr/>
          </p:nvGrpSpPr>
          <p:grpSpPr>
            <a:xfrm>
              <a:off x="3364491" y="915559"/>
              <a:ext cx="587210" cy="859392"/>
              <a:chOff x="7749332" y="1697173"/>
              <a:chExt cx="587210" cy="859392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0DF1C240-CA64-894D-6227-F13704B9C396}"/>
                  </a:ext>
                </a:extLst>
              </p:cNvPr>
              <p:cNvSpPr txBox="1"/>
              <p:nvPr/>
            </p:nvSpPr>
            <p:spPr>
              <a:xfrm>
                <a:off x="774933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B552620F-6620-AF05-B575-8ACBD839D7E3}"/>
                  </a:ext>
                </a:extLst>
              </p:cNvPr>
              <p:cNvSpPr txBox="1"/>
              <p:nvPr/>
            </p:nvSpPr>
            <p:spPr>
              <a:xfrm>
                <a:off x="7749332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30D5EF97-D43E-0C52-6CA3-26DCC2A9B694}"/>
                  </a:ext>
                </a:extLst>
              </p:cNvPr>
              <p:cNvCxnSpPr/>
              <p:nvPr/>
            </p:nvCxnSpPr>
            <p:spPr>
              <a:xfrm flipH="1">
                <a:off x="7896093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30AA509-5360-506C-D59D-36B2FC7FB9C0}"/>
              </a:ext>
            </a:extLst>
          </p:cNvPr>
          <p:cNvGrpSpPr/>
          <p:nvPr/>
        </p:nvGrpSpPr>
        <p:grpSpPr>
          <a:xfrm>
            <a:off x="657972" y="1388265"/>
            <a:ext cx="3640260" cy="859392"/>
            <a:chOff x="281923" y="2052389"/>
            <a:chExt cx="3640260" cy="859392"/>
          </a:xfrm>
        </p:grpSpPr>
        <p:sp>
          <p:nvSpPr>
            <p:cNvPr id="200" name="Title 1">
              <a:extLst>
                <a:ext uri="{FF2B5EF4-FFF2-40B4-BE49-F238E27FC236}">
                  <a16:creationId xmlns:a16="http://schemas.microsoft.com/office/drawing/2014/main" id="{7510C13C-AFE6-125A-37BA-15E0A88AE82C}"/>
                </a:ext>
              </a:extLst>
            </p:cNvPr>
            <p:cNvSpPr txBox="1">
              <a:spLocks/>
            </p:cNvSpPr>
            <p:nvPr/>
          </p:nvSpPr>
          <p:spPr>
            <a:xfrm>
              <a:off x="281923" y="2087671"/>
              <a:ext cx="3192296" cy="6249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B3AF9FEE-D93D-ECA2-8CA3-2D6F9B6381A0}"/>
                </a:ext>
              </a:extLst>
            </p:cNvPr>
            <p:cNvGrpSpPr/>
            <p:nvPr/>
          </p:nvGrpSpPr>
          <p:grpSpPr>
            <a:xfrm>
              <a:off x="3334973" y="2052389"/>
              <a:ext cx="587210" cy="859392"/>
              <a:chOff x="7719814" y="1697173"/>
              <a:chExt cx="587210" cy="859392"/>
            </a:xfrm>
          </p:grpSpPr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C2BFCF2F-CF55-D455-14AC-A7AF468B23B4}"/>
                  </a:ext>
                </a:extLst>
              </p:cNvPr>
              <p:cNvSpPr txBox="1"/>
              <p:nvPr/>
            </p:nvSpPr>
            <p:spPr>
              <a:xfrm>
                <a:off x="771981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2CAA43DD-CF65-D8BB-ADA6-6630D729F8A8}"/>
                  </a:ext>
                </a:extLst>
              </p:cNvPr>
              <p:cNvSpPr txBox="1"/>
              <p:nvPr/>
            </p:nvSpPr>
            <p:spPr>
              <a:xfrm>
                <a:off x="771981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8F8FB3BA-8136-4A95-3396-E9BBAF5FD8A0}"/>
                  </a:ext>
                </a:extLst>
              </p:cNvPr>
              <p:cNvCxnSpPr/>
              <p:nvPr/>
            </p:nvCxnSpPr>
            <p:spPr>
              <a:xfrm flipH="1">
                <a:off x="7866575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ight Arrow 14">
            <a:extLst>
              <a:ext uri="{FF2B5EF4-FFF2-40B4-BE49-F238E27FC236}">
                <a16:creationId xmlns:a16="http://schemas.microsoft.com/office/drawing/2014/main" id="{39BBCC68-F30B-E198-EE93-6C9F324161D2}"/>
              </a:ext>
            </a:extLst>
          </p:cNvPr>
          <p:cNvSpPr/>
          <p:nvPr/>
        </p:nvSpPr>
        <p:spPr>
          <a:xfrm>
            <a:off x="4542360" y="285505"/>
            <a:ext cx="1754191" cy="9770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symbols</a:t>
            </a:r>
          </a:p>
        </p:txBody>
      </p:sp>
      <p:sp>
        <p:nvSpPr>
          <p:cNvPr id="228" name="Right Arrow 227">
            <a:extLst>
              <a:ext uri="{FF2B5EF4-FFF2-40B4-BE49-F238E27FC236}">
                <a16:creationId xmlns:a16="http://schemas.microsoft.com/office/drawing/2014/main" id="{8C739793-FE0C-DF2A-6620-104DD29CC7B8}"/>
              </a:ext>
            </a:extLst>
          </p:cNvPr>
          <p:cNvSpPr/>
          <p:nvPr/>
        </p:nvSpPr>
        <p:spPr>
          <a:xfrm>
            <a:off x="4542361" y="1481154"/>
            <a:ext cx="1749368" cy="97111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in symbols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D13BF02-24E4-EE8B-CD7E-8035BC4975A9}"/>
              </a:ext>
            </a:extLst>
          </p:cNvPr>
          <p:cNvGrpSpPr/>
          <p:nvPr/>
        </p:nvGrpSpPr>
        <p:grpSpPr>
          <a:xfrm>
            <a:off x="6210505" y="301567"/>
            <a:ext cx="1438943" cy="859392"/>
            <a:chOff x="7595179" y="1697173"/>
            <a:chExt cx="587210" cy="859392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413DA82C-3F7D-E6BC-0D3F-B754AB81AA8E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29E45F90-58A1-0093-B590-B9DF59FA24CF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7A895307-FCE0-E49F-0167-3445BE4F4D15}"/>
                </a:ext>
              </a:extLst>
            </p:cNvPr>
            <p:cNvCxnSpPr/>
            <p:nvPr/>
          </p:nvCxnSpPr>
          <p:spPr>
            <a:xfrm flipH="1">
              <a:off x="7741940" y="2137726"/>
              <a:ext cx="299585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53DA8F-7D99-F78B-F55D-6C4B94BFCEA5}"/>
              </a:ext>
            </a:extLst>
          </p:cNvPr>
          <p:cNvGrpSpPr/>
          <p:nvPr/>
        </p:nvGrpSpPr>
        <p:grpSpPr>
          <a:xfrm>
            <a:off x="7844232" y="305957"/>
            <a:ext cx="672397" cy="859392"/>
            <a:chOff x="6362095" y="1032877"/>
            <a:chExt cx="672397" cy="859392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5F4FEC6E-DE1D-F380-C7CD-E8CFCCA6A0A5}"/>
                </a:ext>
              </a:extLst>
            </p:cNvPr>
            <p:cNvSpPr txBox="1"/>
            <p:nvPr/>
          </p:nvSpPr>
          <p:spPr>
            <a:xfrm>
              <a:off x="6362095" y="1032877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4461936-BE50-1709-1D5E-58D36F51536A}"/>
                </a:ext>
              </a:extLst>
            </p:cNvPr>
            <p:cNvSpPr txBox="1"/>
            <p:nvPr/>
          </p:nvSpPr>
          <p:spPr>
            <a:xfrm>
              <a:off x="6362095" y="1369049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C46C02F-95C7-BA6A-6150-2962BDDADF4D}"/>
                </a:ext>
              </a:extLst>
            </p:cNvPr>
            <p:cNvCxnSpPr/>
            <p:nvPr/>
          </p:nvCxnSpPr>
          <p:spPr>
            <a:xfrm flipH="1">
              <a:off x="6530147" y="1460730"/>
              <a:ext cx="308847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EF65C14-05E1-1B70-CADE-F147F7F5048D}"/>
              </a:ext>
            </a:extLst>
          </p:cNvPr>
          <p:cNvSpPr txBox="1"/>
          <p:nvPr/>
        </p:nvSpPr>
        <p:spPr>
          <a:xfrm>
            <a:off x="7522876" y="454901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E944B699-2A1B-C226-7A15-43C0B452F578}"/>
              </a:ext>
            </a:extLst>
          </p:cNvPr>
          <p:cNvSpPr txBox="1"/>
          <p:nvPr/>
        </p:nvSpPr>
        <p:spPr>
          <a:xfrm>
            <a:off x="7480543" y="1662882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31" name="Title 1">
            <a:extLst>
              <a:ext uri="{FF2B5EF4-FFF2-40B4-BE49-F238E27FC236}">
                <a16:creationId xmlns:a16="http://schemas.microsoft.com/office/drawing/2014/main" id="{B55062E8-8711-CB9B-AABF-9A7652F3102D}"/>
              </a:ext>
            </a:extLst>
          </p:cNvPr>
          <p:cNvSpPr txBox="1">
            <a:spLocks/>
          </p:cNvSpPr>
          <p:nvPr/>
        </p:nvSpPr>
        <p:spPr>
          <a:xfrm>
            <a:off x="767738" y="720660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equal pieces</a:t>
            </a:r>
          </a:p>
        </p:txBody>
      </p:sp>
      <p:sp>
        <p:nvSpPr>
          <p:cNvPr id="232" name="Title 1">
            <a:extLst>
              <a:ext uri="{FF2B5EF4-FFF2-40B4-BE49-F238E27FC236}">
                <a16:creationId xmlns:a16="http://schemas.microsoft.com/office/drawing/2014/main" id="{9853917D-431E-6FE6-3655-7D09F5AF1484}"/>
              </a:ext>
            </a:extLst>
          </p:cNvPr>
          <p:cNvSpPr txBox="1">
            <a:spLocks/>
          </p:cNvSpPr>
          <p:nvPr/>
        </p:nvSpPr>
        <p:spPr>
          <a:xfrm>
            <a:off x="767738" y="1871558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pieces</a:t>
            </a:r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1540620B-1ADF-0DA6-D48F-6AD2B9FABB40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DACDF4F9-1262-6B23-674A-E3F36E066E52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98B4B3F6-B5E1-EB50-F703-00E8CEE88BDE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4FE0E5A9-F9BE-6CEE-6E06-41F2E81AB716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10A02E7D-DBE7-A8B1-E2C6-3FD39AEC8305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A859B06E-3E4C-C0E9-1812-A8CC1C84CE2E}"/>
              </a:ext>
            </a:extLst>
          </p:cNvPr>
          <p:cNvSpPr>
            <a:spLocks noChangeAspect="1"/>
          </p:cNvSpPr>
          <p:nvPr/>
        </p:nvSpPr>
        <p:spPr>
          <a:xfrm>
            <a:off x="6666376" y="3366795"/>
            <a:ext cx="91440" cy="91440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2B2810A0-E5B2-AA40-DB48-174E538A261D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53472B3-97DB-DAA4-2056-5FF3A38F341C}"/>
              </a:ext>
            </a:extLst>
          </p:cNvPr>
          <p:cNvSpPr/>
          <p:nvPr/>
        </p:nvSpPr>
        <p:spPr>
          <a:xfrm>
            <a:off x="6194809" y="541671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D4B2749-16F0-D7C1-E042-2623DF0E7DAE}"/>
              </a:ext>
            </a:extLst>
          </p:cNvPr>
          <p:cNvGrpSpPr/>
          <p:nvPr/>
        </p:nvGrpSpPr>
        <p:grpSpPr>
          <a:xfrm>
            <a:off x="909962" y="5549654"/>
            <a:ext cx="7180935" cy="797837"/>
            <a:chOff x="909962" y="7396560"/>
            <a:chExt cx="7180935" cy="79783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CBCB913-2FCF-7B3D-9411-26D1A9C21BCC}"/>
                </a:ext>
              </a:extLst>
            </p:cNvPr>
            <p:cNvGrpSpPr/>
            <p:nvPr/>
          </p:nvGrpSpPr>
          <p:grpSpPr>
            <a:xfrm>
              <a:off x="4209015" y="7396560"/>
              <a:ext cx="587210" cy="797837"/>
              <a:chOff x="4209015" y="5504354"/>
              <a:chExt cx="587210" cy="797837"/>
            </a:xfrm>
          </p:grpSpPr>
          <p:sp>
            <p:nvSpPr>
              <p:cNvPr id="279" name="TextBox 278">
                <a:extLst>
                  <a:ext uri="{FF2B5EF4-FFF2-40B4-BE49-F238E27FC236}">
                    <a16:creationId xmlns:a16="http://schemas.microsoft.com/office/drawing/2014/main" id="{2A216949-47CA-8819-E5F5-9BE12E5AB353}"/>
                  </a:ext>
                </a:extLst>
              </p:cNvPr>
              <p:cNvSpPr txBox="1"/>
              <p:nvPr/>
            </p:nvSpPr>
            <p:spPr>
              <a:xfrm>
                <a:off x="4209015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80" name="TextBox 279">
                <a:extLst>
                  <a:ext uri="{FF2B5EF4-FFF2-40B4-BE49-F238E27FC236}">
                    <a16:creationId xmlns:a16="http://schemas.microsoft.com/office/drawing/2014/main" id="{A248A624-5D63-488F-671C-64CB0611DB20}"/>
                  </a:ext>
                </a:extLst>
              </p:cNvPr>
              <p:cNvSpPr txBox="1"/>
              <p:nvPr/>
            </p:nvSpPr>
            <p:spPr>
              <a:xfrm>
                <a:off x="4209015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81" name="Straight Connector 280">
                <a:extLst>
                  <a:ext uri="{FF2B5EF4-FFF2-40B4-BE49-F238E27FC236}">
                    <a16:creationId xmlns:a16="http://schemas.microsoft.com/office/drawing/2014/main" id="{715571FB-219E-07E8-7114-C102313F3FCD}"/>
                  </a:ext>
                </a:extLst>
              </p:cNvPr>
              <p:cNvCxnSpPr/>
              <p:nvPr/>
            </p:nvCxnSpPr>
            <p:spPr>
              <a:xfrm flipH="1">
                <a:off x="4355776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4DF273B-2969-8D3C-E008-DB13A49E5FE7}"/>
                </a:ext>
              </a:extLst>
            </p:cNvPr>
            <p:cNvGrpSpPr/>
            <p:nvPr/>
          </p:nvGrpSpPr>
          <p:grpSpPr>
            <a:xfrm>
              <a:off x="2010734" y="7396560"/>
              <a:ext cx="4931506" cy="797837"/>
              <a:chOff x="2010734" y="5504354"/>
              <a:chExt cx="4931506" cy="797837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3F17323-4FCA-BEAF-C335-DE4D6FED2E65}"/>
                  </a:ext>
                </a:extLst>
              </p:cNvPr>
              <p:cNvGrpSpPr/>
              <p:nvPr/>
            </p:nvGrpSpPr>
            <p:grpSpPr>
              <a:xfrm>
                <a:off x="3105243" y="5504354"/>
                <a:ext cx="587210" cy="797837"/>
                <a:chOff x="3105243" y="5504354"/>
                <a:chExt cx="587210" cy="797837"/>
              </a:xfrm>
            </p:grpSpPr>
            <p:sp>
              <p:nvSpPr>
                <p:cNvPr id="274" name="TextBox 273">
                  <a:extLst>
                    <a:ext uri="{FF2B5EF4-FFF2-40B4-BE49-F238E27FC236}">
                      <a16:creationId xmlns:a16="http://schemas.microsoft.com/office/drawing/2014/main" id="{18991E1A-7F78-FA61-267C-85EFBF532FCF}"/>
                    </a:ext>
                  </a:extLst>
                </p:cNvPr>
                <p:cNvSpPr txBox="1"/>
                <p:nvPr/>
              </p:nvSpPr>
              <p:spPr>
                <a:xfrm>
                  <a:off x="3105243" y="550435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2</a:t>
                  </a:r>
                </a:p>
              </p:txBody>
            </p:sp>
            <p:sp>
              <p:nvSpPr>
                <p:cNvPr id="275" name="TextBox 274">
                  <a:extLst>
                    <a:ext uri="{FF2B5EF4-FFF2-40B4-BE49-F238E27FC236}">
                      <a16:creationId xmlns:a16="http://schemas.microsoft.com/office/drawing/2014/main" id="{70881D42-36A1-2CBD-1D48-ABB74DBD42E7}"/>
                    </a:ext>
                  </a:extLst>
                </p:cNvPr>
                <p:cNvSpPr txBox="1"/>
                <p:nvPr/>
              </p:nvSpPr>
              <p:spPr>
                <a:xfrm>
                  <a:off x="3105243" y="584052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276" name="Straight Connector 275">
                  <a:extLst>
                    <a:ext uri="{FF2B5EF4-FFF2-40B4-BE49-F238E27FC236}">
                      <a16:creationId xmlns:a16="http://schemas.microsoft.com/office/drawing/2014/main" id="{6C97EC79-907A-BF63-81EA-D44C4BBC4D41}"/>
                    </a:ext>
                  </a:extLst>
                </p:cNvPr>
                <p:cNvCxnSpPr/>
                <p:nvPr/>
              </p:nvCxnSpPr>
              <p:spPr>
                <a:xfrm flipH="1">
                  <a:off x="3252004" y="5913070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6E9A06D3-C36B-FA91-20CC-A4D73D5F3415}"/>
                  </a:ext>
                </a:extLst>
              </p:cNvPr>
              <p:cNvGrpSpPr/>
              <p:nvPr/>
            </p:nvGrpSpPr>
            <p:grpSpPr>
              <a:xfrm>
                <a:off x="2010734" y="5504354"/>
                <a:ext cx="587210" cy="797837"/>
                <a:chOff x="3105243" y="5504354"/>
                <a:chExt cx="587210" cy="797837"/>
              </a:xfrm>
            </p:grpSpPr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00112E7-D535-E328-49DF-3D4A9995F905}"/>
                    </a:ext>
                  </a:extLst>
                </p:cNvPr>
                <p:cNvSpPr txBox="1"/>
                <p:nvPr/>
              </p:nvSpPr>
              <p:spPr>
                <a:xfrm>
                  <a:off x="3105243" y="550435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1</a:t>
                  </a: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FCBB196D-E4E2-DAE5-490B-01BFC3D7A04D}"/>
                    </a:ext>
                  </a:extLst>
                </p:cNvPr>
                <p:cNvSpPr txBox="1"/>
                <p:nvPr/>
              </p:nvSpPr>
              <p:spPr>
                <a:xfrm>
                  <a:off x="3105243" y="584052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25038201-32C7-484A-F29C-3010C82D1CF4}"/>
                    </a:ext>
                  </a:extLst>
                </p:cNvPr>
                <p:cNvCxnSpPr/>
                <p:nvPr/>
              </p:nvCxnSpPr>
              <p:spPr>
                <a:xfrm flipH="1">
                  <a:off x="3252004" y="5913070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A95AB94-88EF-6B1D-C320-41F1CE6461D5}"/>
                  </a:ext>
                </a:extLst>
              </p:cNvPr>
              <p:cNvGrpSpPr/>
              <p:nvPr/>
            </p:nvGrpSpPr>
            <p:grpSpPr>
              <a:xfrm>
                <a:off x="5294261" y="5504354"/>
                <a:ext cx="587210" cy="797837"/>
                <a:chOff x="3105243" y="5504354"/>
                <a:chExt cx="587210" cy="797837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4D7A962-966F-655A-6742-D637AACC82BD}"/>
                    </a:ext>
                  </a:extLst>
                </p:cNvPr>
                <p:cNvSpPr txBox="1"/>
                <p:nvPr/>
              </p:nvSpPr>
              <p:spPr>
                <a:xfrm>
                  <a:off x="3105243" y="550435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4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7DE4319-A000-29DE-C97C-5D97493BD7DE}"/>
                    </a:ext>
                  </a:extLst>
                </p:cNvPr>
                <p:cNvSpPr txBox="1"/>
                <p:nvPr/>
              </p:nvSpPr>
              <p:spPr>
                <a:xfrm>
                  <a:off x="3105243" y="584052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8F314EB1-1914-7200-136C-961A30ACE3DF}"/>
                    </a:ext>
                  </a:extLst>
                </p:cNvPr>
                <p:cNvCxnSpPr/>
                <p:nvPr/>
              </p:nvCxnSpPr>
              <p:spPr>
                <a:xfrm flipH="1">
                  <a:off x="3252004" y="5913070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A18B1EC6-6426-9221-6022-A4E86CB99F41}"/>
                  </a:ext>
                </a:extLst>
              </p:cNvPr>
              <p:cNvGrpSpPr/>
              <p:nvPr/>
            </p:nvGrpSpPr>
            <p:grpSpPr>
              <a:xfrm>
                <a:off x="6456943" y="5504354"/>
                <a:ext cx="485297" cy="797837"/>
                <a:chOff x="3105243" y="5504354"/>
                <a:chExt cx="587210" cy="797837"/>
              </a:xfrm>
            </p:grpSpPr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89700CB8-A95E-212E-CE71-7208529C546E}"/>
                    </a:ext>
                  </a:extLst>
                </p:cNvPr>
                <p:cNvSpPr txBox="1"/>
                <p:nvPr/>
              </p:nvSpPr>
              <p:spPr>
                <a:xfrm>
                  <a:off x="3105243" y="550435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5</a:t>
                  </a: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BCCEBAE1-581A-C36D-4D82-1218DFB76602}"/>
                    </a:ext>
                  </a:extLst>
                </p:cNvPr>
                <p:cNvSpPr txBox="1"/>
                <p:nvPr/>
              </p:nvSpPr>
              <p:spPr>
                <a:xfrm>
                  <a:off x="3105243" y="584052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C64739D3-9185-4DC5-2374-AAFDAC31F379}"/>
                    </a:ext>
                  </a:extLst>
                </p:cNvPr>
                <p:cNvCxnSpPr/>
                <p:nvPr/>
              </p:nvCxnSpPr>
              <p:spPr>
                <a:xfrm flipH="1">
                  <a:off x="3252004" y="5913070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83DFDE1D-EB1B-0847-BFB1-AABA5DBF471C}"/>
                </a:ext>
              </a:extLst>
            </p:cNvPr>
            <p:cNvGrpSpPr/>
            <p:nvPr/>
          </p:nvGrpSpPr>
          <p:grpSpPr>
            <a:xfrm>
              <a:off x="2009183" y="7396560"/>
              <a:ext cx="587210" cy="797837"/>
              <a:chOff x="7595179" y="1697173"/>
              <a:chExt cx="587210" cy="797837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D5D2E22-B8CD-1213-2B9A-AB31DE06E6A7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EF86C63-CBEB-92A1-69CB-86580D587F8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4AEF376E-CCE1-F974-899D-A2A8F2DC19D3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1F8507F-7C93-BD4A-782E-2EF14300DD24}"/>
                </a:ext>
              </a:extLst>
            </p:cNvPr>
            <p:cNvGrpSpPr/>
            <p:nvPr/>
          </p:nvGrpSpPr>
          <p:grpSpPr>
            <a:xfrm>
              <a:off x="7503687" y="7396560"/>
              <a:ext cx="587210" cy="797837"/>
              <a:chOff x="7562104" y="1697173"/>
              <a:chExt cx="587210" cy="797837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3F45752-289F-62DB-D773-FFC1E2EF69B6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E84AB83-667D-FE94-4E53-8CCE8D8175AF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0A97FF6D-AF82-6D91-08CB-F59832C1428D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23B43E7-0939-8132-4F84-94D7CFA1B9A3}"/>
                </a:ext>
              </a:extLst>
            </p:cNvPr>
            <p:cNvGrpSpPr/>
            <p:nvPr/>
          </p:nvGrpSpPr>
          <p:grpSpPr>
            <a:xfrm>
              <a:off x="909962" y="7396560"/>
              <a:ext cx="607055" cy="797837"/>
              <a:chOff x="7575334" y="1697173"/>
              <a:chExt cx="607055" cy="797837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690FB1B-59CC-25A0-1D31-25BD7D988405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6A8267D-6E2C-4D70-4B93-83B8D393DA9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E649EE7C-D0EB-1C4E-3A88-30C585520A25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2F04DBBB-6AEB-8950-3574-B367AD52DE53}"/>
              </a:ext>
            </a:extLst>
          </p:cNvPr>
          <p:cNvSpPr txBox="1"/>
          <p:nvPr/>
        </p:nvSpPr>
        <p:spPr>
          <a:xfrm>
            <a:off x="6418491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F97FAA5-8DB9-20B9-0469-100CF65FE815}"/>
              </a:ext>
            </a:extLst>
          </p:cNvPr>
          <p:cNvCxnSpPr>
            <a:cxnSpLocks/>
            <a:stCxn id="55" idx="0"/>
            <a:endCxn id="288" idx="4"/>
          </p:cNvCxnSpPr>
          <p:nvPr/>
        </p:nvCxnSpPr>
        <p:spPr>
          <a:xfrm flipV="1">
            <a:off x="6697789" y="3458235"/>
            <a:ext cx="14307" cy="1958479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01D5F-51E5-2523-E531-EE5A827047F0}"/>
              </a:ext>
            </a:extLst>
          </p:cNvPr>
          <p:cNvGrpSpPr/>
          <p:nvPr/>
        </p:nvGrpSpPr>
        <p:grpSpPr>
          <a:xfrm>
            <a:off x="4712207" y="2486679"/>
            <a:ext cx="3715863" cy="859392"/>
            <a:chOff x="4821401" y="1326426"/>
            <a:chExt cx="3715863" cy="85939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5B32223-9E5C-89ED-07FA-3AF84A8435E3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95948F1-1BC2-9AD4-D711-EB5B6976A77B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 </a:t>
                </a:r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00CD6"/>
                    </a:solidFill>
                  </a:rPr>
                  <a:t> 2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2CB7C080-3CB9-3F83-CEE6-0DBD48231874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E6EF6435-3605-19B2-D458-6C83541626BC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DE1BA09-CBEE-7AC8-6AEF-C3C6D3956F36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1DF2319-BBD0-D5D7-F4E9-C29757AAE2C9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1B0E855-2EA9-9C1F-4B87-F37D255F5DF8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B3BAF04-AAC1-7DDE-559F-391B3C56E847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318CFE0-4C27-D1A3-69C2-FD938E687B1B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EF5CD4F6-E6F6-CB4D-D76B-769077DEF733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011B4FA-0991-69B7-B524-B49EE550E86E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3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01C51C8-691C-EA5B-0C7F-0013DB34F7D6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97A510EC-8D42-3BD2-7946-3A2F04864922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9873682-C44A-12F2-8891-70418DF199E2}"/>
                  </a:ext>
                </a:extLst>
              </p:cNvPr>
              <p:cNvSpPr txBox="1"/>
              <p:nvPr/>
            </p:nvSpPr>
            <p:spPr>
              <a:xfrm>
                <a:off x="5446596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9E37CDF3-E0F1-1F15-4BB2-C55AC882C38C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FD5DE9AF-20BB-FAA9-6E57-880B94C8068D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2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2DA31EB-5ACB-3AEC-A530-D5B5326C3857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756E52F6-A9A1-4FBB-D291-D1EE5421CB6A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E16ECE6-3A59-711D-63C8-71EE40819875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673269E-C190-A697-925D-CE6A3B5170B4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sp>
        <p:nvSpPr>
          <p:cNvPr id="99" name="Title 1">
            <a:extLst>
              <a:ext uri="{FF2B5EF4-FFF2-40B4-BE49-F238E27FC236}">
                <a16:creationId xmlns:a16="http://schemas.microsoft.com/office/drawing/2014/main" id="{C3A47E2A-5751-4DFE-755D-5DA8CF047086}"/>
              </a:ext>
            </a:extLst>
          </p:cNvPr>
          <p:cNvSpPr txBox="1">
            <a:spLocks/>
          </p:cNvSpPr>
          <p:nvPr/>
        </p:nvSpPr>
        <p:spPr>
          <a:xfrm>
            <a:off x="767738" y="2582758"/>
            <a:ext cx="3684064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Then we just added:</a:t>
            </a:r>
          </a:p>
        </p:txBody>
      </p:sp>
    </p:spTree>
    <p:extLst>
      <p:ext uri="{BB962C8B-B14F-4D97-AF65-F5344CB8AC3E}">
        <p14:creationId xmlns:p14="http://schemas.microsoft.com/office/powerpoint/2010/main" val="227162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9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9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4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9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9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9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5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5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55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55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55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5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350"/>
                            </p:stCondLst>
                            <p:childTnLst>
                              <p:par>
                                <p:cTn id="8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9 L 0.35873 0.00139 " pathEditMode="relative" ptsTypes="AA">
                                      <p:cBhvr>
                                        <p:cTn id="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635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135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350"/>
                            </p:stCondLst>
                            <p:childTnLst>
                              <p:par>
                                <p:cTn id="9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8" grpId="0" animBg="1"/>
      <p:bldP spid="16" grpId="0"/>
      <p:bldP spid="229" grpId="0"/>
      <p:bldP spid="231" grpId="0"/>
      <p:bldP spid="232" grpId="0"/>
      <p:bldP spid="55" grpId="0" animBg="1"/>
      <p:bldP spid="94" grpId="0"/>
      <p:bldP spid="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1B7A1-00A4-A845-33B5-C4811A1DD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5EB1F7-006D-EDF4-563D-F4FE8E105F23}"/>
              </a:ext>
            </a:extLst>
          </p:cNvPr>
          <p:cNvGrpSpPr/>
          <p:nvPr/>
        </p:nvGrpSpPr>
        <p:grpSpPr>
          <a:xfrm>
            <a:off x="4343490" y="485686"/>
            <a:ext cx="4171037" cy="1112838"/>
            <a:chOff x="3191578" y="346382"/>
            <a:chExt cx="4164278" cy="118978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4C38601-76E1-6D7A-0CDC-F0EDFE0983F7}"/>
                </a:ext>
              </a:extLst>
            </p:cNvPr>
            <p:cNvSpPr txBox="1"/>
            <p:nvPr/>
          </p:nvSpPr>
          <p:spPr>
            <a:xfrm>
              <a:off x="3191578" y="522801"/>
              <a:ext cx="4164278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   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5B8285E-E704-BAB0-E245-F54C7494714A}"/>
                </a:ext>
              </a:extLst>
            </p:cNvPr>
            <p:cNvGrpSpPr/>
            <p:nvPr/>
          </p:nvGrpSpPr>
          <p:grpSpPr>
            <a:xfrm>
              <a:off x="6242457" y="346382"/>
              <a:ext cx="479983" cy="1189789"/>
              <a:chOff x="1575214" y="1087631"/>
              <a:chExt cx="479983" cy="1189789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3D3A145-E498-E9DB-77F7-93592900DCA1}"/>
                  </a:ext>
                </a:extLst>
              </p:cNvPr>
              <p:cNvSpPr txBox="1"/>
              <p:nvPr/>
            </p:nvSpPr>
            <p:spPr>
              <a:xfrm>
                <a:off x="1575214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13F29B6-5A16-0FFB-DA15-A92230FAB9EF}"/>
                  </a:ext>
                </a:extLst>
              </p:cNvPr>
              <p:cNvSpPr txBox="1"/>
              <p:nvPr/>
            </p:nvSpPr>
            <p:spPr>
              <a:xfrm>
                <a:off x="1575214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1D2C0E4-3B97-35F3-C524-A39C21530EE2}"/>
                  </a:ext>
                </a:extLst>
              </p:cNvPr>
              <p:cNvCxnSpPr/>
              <p:nvPr/>
            </p:nvCxnSpPr>
            <p:spPr>
              <a:xfrm>
                <a:off x="1588358" y="1686585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9DDC659-E318-9A41-BC96-3413FEA889B7}"/>
                </a:ext>
              </a:extLst>
            </p:cNvPr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839AB3-AEE5-5F9A-0FB8-2830BFBE9B44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609C0E0-0C96-DB13-22A2-622FC7DC88F4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7881266-6C8B-12F2-3AF1-40040A9CD8AB}"/>
                  </a:ext>
                </a:extLst>
              </p:cNvPr>
              <p:cNvCxnSpPr/>
              <p:nvPr/>
            </p:nvCxnSpPr>
            <p:spPr>
              <a:xfrm>
                <a:off x="1374901" y="1686585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C61B312-E5EB-9B25-6120-BD333831DDCE}"/>
              </a:ext>
            </a:extLst>
          </p:cNvPr>
          <p:cNvGrpSpPr/>
          <p:nvPr/>
        </p:nvGrpSpPr>
        <p:grpSpPr>
          <a:xfrm>
            <a:off x="4359178" y="2800867"/>
            <a:ext cx="6434667" cy="1128234"/>
            <a:chOff x="1117600" y="3498764"/>
            <a:chExt cx="6434667" cy="112823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01C3BBE-5135-4101-AA64-6E837BCD3A77}"/>
                </a:ext>
              </a:extLst>
            </p:cNvPr>
            <p:cNvSpPr txBox="1"/>
            <p:nvPr/>
          </p:nvSpPr>
          <p:spPr>
            <a:xfrm>
              <a:off x="1117600" y="3675183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07FFE971-0721-3BF4-42EA-FFD2DDDC5D2A}"/>
                </a:ext>
              </a:extLst>
            </p:cNvPr>
            <p:cNvGrpSpPr/>
            <p:nvPr/>
          </p:nvGrpSpPr>
          <p:grpSpPr>
            <a:xfrm>
              <a:off x="4337151" y="3498764"/>
              <a:ext cx="741673" cy="1128234"/>
              <a:chOff x="5721451" y="3219364"/>
              <a:chExt cx="741673" cy="112823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82241D2-F84E-7B24-92F3-6296AA0E7941}"/>
                  </a:ext>
                </a:extLst>
              </p:cNvPr>
              <p:cNvSpPr txBox="1"/>
              <p:nvPr/>
            </p:nvSpPr>
            <p:spPr>
              <a:xfrm>
                <a:off x="5721451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5985B79-2CB3-CBF0-003D-E5C901463D7A}"/>
                  </a:ext>
                </a:extLst>
              </p:cNvPr>
              <p:cNvSpPr txBox="1"/>
              <p:nvPr/>
            </p:nvSpPr>
            <p:spPr>
              <a:xfrm>
                <a:off x="5721451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40684E20-B5A8-4612-BCA3-EE99DB8F76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0670" y="3798250"/>
                <a:ext cx="501401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7449229-1F5E-F8A1-6972-C5FE27626532}"/>
                </a:ext>
              </a:extLst>
            </p:cNvPr>
            <p:cNvGrpSpPr/>
            <p:nvPr/>
          </p:nvGrpSpPr>
          <p:grpSpPr>
            <a:xfrm>
              <a:off x="2564382" y="3498764"/>
              <a:ext cx="741675" cy="1128234"/>
              <a:chOff x="2386582" y="3219364"/>
              <a:chExt cx="741675" cy="112823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F17CE80-E69A-46B0-C5B6-7C22A80F9A6D}"/>
                  </a:ext>
                </a:extLst>
              </p:cNvPr>
              <p:cNvSpPr txBox="1"/>
              <p:nvPr/>
            </p:nvSpPr>
            <p:spPr>
              <a:xfrm>
                <a:off x="2386584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27FA6C6-5E92-96C2-8B9B-0C582A509768}"/>
                  </a:ext>
                </a:extLst>
              </p:cNvPr>
              <p:cNvSpPr txBox="1"/>
              <p:nvPr/>
            </p:nvSpPr>
            <p:spPr>
              <a:xfrm>
                <a:off x="2386582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108580F-B7C0-08D2-DD48-88C4828C97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8089" y="3798250"/>
                <a:ext cx="472950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A4293F2-D421-3CA0-54F9-19C331996DEA}"/>
              </a:ext>
            </a:extLst>
          </p:cNvPr>
          <p:cNvGrpSpPr/>
          <p:nvPr/>
        </p:nvGrpSpPr>
        <p:grpSpPr>
          <a:xfrm>
            <a:off x="-1827877" y="4839926"/>
            <a:ext cx="480762" cy="1189789"/>
            <a:chOff x="1470453" y="1087631"/>
            <a:chExt cx="479983" cy="118978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45155ED-FC56-A75F-2C34-95CC44500B02}"/>
                </a:ext>
              </a:extLst>
            </p:cNvPr>
            <p:cNvSpPr txBox="1"/>
            <p:nvPr/>
          </p:nvSpPr>
          <p:spPr>
            <a:xfrm>
              <a:off x="1470453" y="1087631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E4BB6BB-CE34-70CF-5540-E2A720E27080}"/>
                </a:ext>
              </a:extLst>
            </p:cNvPr>
            <p:cNvSpPr txBox="1"/>
            <p:nvPr/>
          </p:nvSpPr>
          <p:spPr>
            <a:xfrm>
              <a:off x="1470453" y="1569534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E25B05A-5433-7E29-9685-D72C0D0AA8DC}"/>
              </a:ext>
            </a:extLst>
          </p:cNvPr>
          <p:cNvGrpSpPr/>
          <p:nvPr/>
        </p:nvGrpSpPr>
        <p:grpSpPr>
          <a:xfrm>
            <a:off x="4409978" y="5273094"/>
            <a:ext cx="4171037" cy="1128234"/>
            <a:chOff x="1130300" y="5106626"/>
            <a:chExt cx="4171037" cy="112823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63F47B6-58C3-5E03-5F95-28B906206857}"/>
                </a:ext>
              </a:extLst>
            </p:cNvPr>
            <p:cNvSpPr txBox="1"/>
            <p:nvPr/>
          </p:nvSpPr>
          <p:spPr>
            <a:xfrm>
              <a:off x="1130300" y="5283045"/>
              <a:ext cx="41710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</a:t>
              </a:r>
              <a:endParaRPr lang="en-US" sz="4000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D9F8519-8307-A7CA-277C-946746EE875D}"/>
                </a:ext>
              </a:extLst>
            </p:cNvPr>
            <p:cNvGrpSpPr/>
            <p:nvPr/>
          </p:nvGrpSpPr>
          <p:grpSpPr>
            <a:xfrm>
              <a:off x="3494732" y="5106626"/>
              <a:ext cx="480762" cy="1128234"/>
              <a:chOff x="1361752" y="1087631"/>
              <a:chExt cx="479983" cy="1128234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DF1FA3F-7A82-257D-B07B-B21FAAFB0767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3F657D6-F822-8CCF-BB91-1E0AF2DCE9F8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7E65672-51CD-8EF5-1BE6-3395651FF7DB}"/>
                  </a:ext>
                </a:extLst>
              </p:cNvPr>
              <p:cNvCxnSpPr/>
              <p:nvPr/>
            </p:nvCxnSpPr>
            <p:spPr>
              <a:xfrm>
                <a:off x="1374901" y="1670982"/>
                <a:ext cx="457196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89FA96D4-19AD-F59D-BE98-B9534D935C70}"/>
              </a:ext>
            </a:extLst>
          </p:cNvPr>
          <p:cNvGrpSpPr/>
          <p:nvPr/>
        </p:nvGrpSpPr>
        <p:grpSpPr>
          <a:xfrm>
            <a:off x="4317439" y="1648158"/>
            <a:ext cx="6434667" cy="1128234"/>
            <a:chOff x="1037761" y="1856231"/>
            <a:chExt cx="6434667" cy="112823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EBC8256-9C88-78B9-655C-E79929F8D366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+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153260F-2CA5-0A48-08B8-050DF98D487D}"/>
                </a:ext>
              </a:extLst>
            </p:cNvPr>
            <p:cNvGrpSpPr/>
            <p:nvPr/>
          </p:nvGrpSpPr>
          <p:grpSpPr>
            <a:xfrm>
              <a:off x="4164061" y="1856231"/>
              <a:ext cx="1085697" cy="1128234"/>
              <a:chOff x="5721892" y="1526031"/>
              <a:chExt cx="1085697" cy="1128234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BD19D1-B274-4911-12E8-C3A1F221535B}"/>
                  </a:ext>
                </a:extLst>
              </p:cNvPr>
              <p:cNvSpPr txBox="1"/>
              <p:nvPr/>
            </p:nvSpPr>
            <p:spPr>
              <a:xfrm>
                <a:off x="5721892" y="1526031"/>
                <a:ext cx="1085697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FD9A73D-D7F4-A01D-AE15-7618442DAF26}"/>
                  </a:ext>
                </a:extLst>
              </p:cNvPr>
              <p:cNvSpPr txBox="1"/>
              <p:nvPr/>
            </p:nvSpPr>
            <p:spPr>
              <a:xfrm>
                <a:off x="572189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84088095-4705-5E78-B703-F7CFBDABB6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2210" y="2104917"/>
                <a:ext cx="981921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4300E24-E491-2FA9-7ECF-6D6277582A3C}"/>
                </a:ext>
              </a:extLst>
            </p:cNvPr>
            <p:cNvGrpSpPr/>
            <p:nvPr/>
          </p:nvGrpSpPr>
          <p:grpSpPr>
            <a:xfrm>
              <a:off x="2386582" y="1856231"/>
              <a:ext cx="1106016" cy="1128234"/>
              <a:chOff x="2386582" y="1526031"/>
              <a:chExt cx="1106016" cy="1128234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A7C10340-5B9B-2CBC-DEF3-79FA4535A81E}"/>
                  </a:ext>
                </a:extLst>
              </p:cNvPr>
              <p:cNvSpPr txBox="1"/>
              <p:nvPr/>
            </p:nvSpPr>
            <p:spPr>
              <a:xfrm>
                <a:off x="2386584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93A101A-E725-28F9-D13C-EC93FFEC26D7}"/>
                  </a:ext>
                </a:extLst>
              </p:cNvPr>
              <p:cNvSpPr txBox="1"/>
              <p:nvPr/>
            </p:nvSpPr>
            <p:spPr>
              <a:xfrm>
                <a:off x="238658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0CEFDE68-B6A9-0449-A223-394BA5E1A0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6898" y="2104917"/>
                <a:ext cx="945902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F58CCD21-C1A2-0DA0-FB6A-04B6A5E4EEC1}"/>
              </a:ext>
            </a:extLst>
          </p:cNvPr>
          <p:cNvSpPr txBox="1"/>
          <p:nvPr/>
        </p:nvSpPr>
        <p:spPr>
          <a:xfrm>
            <a:off x="480617" y="697410"/>
            <a:ext cx="292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the original problem:</a:t>
            </a:r>
          </a:p>
          <a:p>
            <a:r>
              <a:rPr lang="en-US" dirty="0"/>
              <a:t>1/2 + 1/3 = what fraction?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6FE56AA-726F-C4BA-D9D6-1B8505F3B06F}"/>
              </a:ext>
            </a:extLst>
          </p:cNvPr>
          <p:cNvSpPr txBox="1"/>
          <p:nvPr/>
        </p:nvSpPr>
        <p:spPr>
          <a:xfrm>
            <a:off x="480617" y="1669501"/>
            <a:ext cx="314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the commutative property to get a common denominator; express 1/2 as 3/6</a:t>
            </a:r>
            <a:br>
              <a:rPr lang="en-US" dirty="0"/>
            </a:br>
            <a:r>
              <a:rPr lang="en-US" dirty="0"/>
              <a:t>and 1/3 as 2/6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71C4DB-8C29-5112-8F4C-E71CF59E8176}"/>
              </a:ext>
            </a:extLst>
          </p:cNvPr>
          <p:cNvSpPr txBox="1"/>
          <p:nvPr/>
        </p:nvSpPr>
        <p:spPr>
          <a:xfrm>
            <a:off x="480618" y="3165007"/>
            <a:ext cx="26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calculate and simplify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5AAC8B7-AD58-74E9-48F7-A2CC54DF0E5B}"/>
              </a:ext>
            </a:extLst>
          </p:cNvPr>
          <p:cNvSpPr txBox="1"/>
          <p:nvPr/>
        </p:nvSpPr>
        <p:spPr>
          <a:xfrm>
            <a:off x="480617" y="5502361"/>
            <a:ext cx="3082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simplify your result</a:t>
            </a:r>
            <a:br>
              <a:rPr lang="en-US" dirty="0"/>
            </a:br>
            <a:r>
              <a:rPr lang="en-US" dirty="0"/>
              <a:t>and box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AA5FBD-EBEF-E815-65A0-6B8A70C151B5}"/>
              </a:ext>
            </a:extLst>
          </p:cNvPr>
          <p:cNvSpPr txBox="1"/>
          <p:nvPr/>
        </p:nvSpPr>
        <p:spPr>
          <a:xfrm>
            <a:off x="480618" y="4152071"/>
            <a:ext cx="2933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the numerators over the common denominator and add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FC5F851-A6C4-31E3-2980-28073B8F4848}"/>
              </a:ext>
            </a:extLst>
          </p:cNvPr>
          <p:cNvGrpSpPr/>
          <p:nvPr/>
        </p:nvGrpSpPr>
        <p:grpSpPr>
          <a:xfrm>
            <a:off x="4317439" y="4012267"/>
            <a:ext cx="6434667" cy="1128234"/>
            <a:chOff x="1037761" y="1856231"/>
            <a:chExt cx="6434667" cy="112823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FD3CC12-E152-E8AE-5A09-C9F02963AE79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 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4D8866B-C13B-48A9-B020-CCEB155F6D40}"/>
                </a:ext>
              </a:extLst>
            </p:cNvPr>
            <p:cNvGrpSpPr/>
            <p:nvPr/>
          </p:nvGrpSpPr>
          <p:grpSpPr>
            <a:xfrm>
              <a:off x="3181057" y="1856231"/>
              <a:ext cx="1106016" cy="1128234"/>
              <a:chOff x="3181057" y="1526031"/>
              <a:chExt cx="1106016" cy="112823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4477EC-465C-E5A0-D77E-BD1B46349139}"/>
                  </a:ext>
                </a:extLst>
              </p:cNvPr>
              <p:cNvSpPr txBox="1"/>
              <p:nvPr/>
            </p:nvSpPr>
            <p:spPr>
              <a:xfrm>
                <a:off x="3181059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 + 2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8481F-772A-FA4D-7A9B-869831BA6270}"/>
                  </a:ext>
                </a:extLst>
              </p:cNvPr>
              <p:cNvSpPr txBox="1"/>
              <p:nvPr/>
            </p:nvSpPr>
            <p:spPr>
              <a:xfrm>
                <a:off x="3181057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3401E6E-5D3A-0479-46E2-57DAB5166D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1353" y="2109382"/>
                <a:ext cx="945902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831538C-6ED7-AEFB-8058-4454D885E785}"/>
              </a:ext>
            </a:extLst>
          </p:cNvPr>
          <p:cNvSpPr txBox="1"/>
          <p:nvPr/>
        </p:nvSpPr>
        <p:spPr>
          <a:xfrm>
            <a:off x="8717280" y="939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DF22877-F231-57EA-CD69-1246F8585FE3}"/>
              </a:ext>
            </a:extLst>
          </p:cNvPr>
          <p:cNvSpPr txBox="1"/>
          <p:nvPr/>
        </p:nvSpPr>
        <p:spPr>
          <a:xfrm>
            <a:off x="8839200" y="6066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EB4250-F6E3-F357-4392-7CE101F6F050}"/>
              </a:ext>
            </a:extLst>
          </p:cNvPr>
          <p:cNvSpPr txBox="1"/>
          <p:nvPr/>
        </p:nvSpPr>
        <p:spPr>
          <a:xfrm>
            <a:off x="3486270" y="0"/>
            <a:ext cx="333419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writing it out symbolically...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9D2FB7C-2072-FCA2-8334-797E65DF3433}"/>
              </a:ext>
            </a:extLst>
          </p:cNvPr>
          <p:cNvSpPr/>
          <p:nvPr/>
        </p:nvSpPr>
        <p:spPr>
          <a:xfrm>
            <a:off x="6496741" y="5290074"/>
            <a:ext cx="1005840" cy="11791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4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repeatCount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  <p:bldP spid="92" grpId="0"/>
      <p:bldP spid="5" grpId="0"/>
      <p:bldP spid="25" grpId="0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CD3A5E4-E8BE-A6DA-A005-36F24C24F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F09EF9-A95B-3386-8B01-BBCA0546ED60}"/>
              </a:ext>
            </a:extLst>
          </p:cNvPr>
          <p:cNvGrpSpPr/>
          <p:nvPr/>
        </p:nvGrpSpPr>
        <p:grpSpPr>
          <a:xfrm>
            <a:off x="4343490" y="485686"/>
            <a:ext cx="4171037" cy="1112838"/>
            <a:chOff x="3191578" y="346382"/>
            <a:chExt cx="4164278" cy="118978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82F4D5D-63DD-7BFC-F4B9-8293F0E41939}"/>
                </a:ext>
              </a:extLst>
            </p:cNvPr>
            <p:cNvSpPr txBox="1"/>
            <p:nvPr/>
          </p:nvSpPr>
          <p:spPr>
            <a:xfrm>
              <a:off x="3191578" y="522801"/>
              <a:ext cx="4164278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   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CEA2C98-997D-65C2-CD4D-42811C660FF7}"/>
                </a:ext>
              </a:extLst>
            </p:cNvPr>
            <p:cNvGrpSpPr/>
            <p:nvPr/>
          </p:nvGrpSpPr>
          <p:grpSpPr>
            <a:xfrm>
              <a:off x="6242457" y="346382"/>
              <a:ext cx="479983" cy="1189789"/>
              <a:chOff x="1575214" y="1087631"/>
              <a:chExt cx="479983" cy="1189789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7F54CC5-DBA5-CF1B-5FF5-8491E650CBDA}"/>
                  </a:ext>
                </a:extLst>
              </p:cNvPr>
              <p:cNvSpPr txBox="1"/>
              <p:nvPr/>
            </p:nvSpPr>
            <p:spPr>
              <a:xfrm>
                <a:off x="1575214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1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BE47FFC-5332-38C2-7CF5-80E3B5062324}"/>
                  </a:ext>
                </a:extLst>
              </p:cNvPr>
              <p:cNvSpPr txBox="1"/>
              <p:nvPr/>
            </p:nvSpPr>
            <p:spPr>
              <a:xfrm>
                <a:off x="1575214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3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AAF98B3-25FE-0955-7A1C-E9B96AFAE409}"/>
                  </a:ext>
                </a:extLst>
              </p:cNvPr>
              <p:cNvCxnSpPr/>
              <p:nvPr/>
            </p:nvCxnSpPr>
            <p:spPr>
              <a:xfrm>
                <a:off x="1588358" y="1686585"/>
                <a:ext cx="457196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6B3D43E-7680-EF5E-CFCA-56961AC43F1D}"/>
                </a:ext>
              </a:extLst>
            </p:cNvPr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691992-64F4-CA66-6ADE-2C36ACB89871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1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CB250B-8ED9-1F55-DF57-9903E8630459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2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BE32925-F7BC-2226-3448-58AEFC3FC87C}"/>
                  </a:ext>
                </a:extLst>
              </p:cNvPr>
              <p:cNvCxnSpPr/>
              <p:nvPr/>
            </p:nvCxnSpPr>
            <p:spPr>
              <a:xfrm>
                <a:off x="1374901" y="1686585"/>
                <a:ext cx="457196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6A07037-1B17-33F1-7EBA-F1A6091DD342}"/>
              </a:ext>
            </a:extLst>
          </p:cNvPr>
          <p:cNvGrpSpPr/>
          <p:nvPr/>
        </p:nvGrpSpPr>
        <p:grpSpPr>
          <a:xfrm>
            <a:off x="4359178" y="2800867"/>
            <a:ext cx="6434667" cy="1128234"/>
            <a:chOff x="1117600" y="3498764"/>
            <a:chExt cx="6434667" cy="112823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C9F9BDD-5724-07A8-6B84-11AAB95FA696}"/>
                </a:ext>
              </a:extLst>
            </p:cNvPr>
            <p:cNvSpPr txBox="1"/>
            <p:nvPr/>
          </p:nvSpPr>
          <p:spPr>
            <a:xfrm>
              <a:off x="1117600" y="3675183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A101658-111D-BFBE-607B-92BD4E40595D}"/>
                </a:ext>
              </a:extLst>
            </p:cNvPr>
            <p:cNvGrpSpPr/>
            <p:nvPr/>
          </p:nvGrpSpPr>
          <p:grpSpPr>
            <a:xfrm>
              <a:off x="4337151" y="3498764"/>
              <a:ext cx="741673" cy="1128234"/>
              <a:chOff x="5721451" y="3219364"/>
              <a:chExt cx="741673" cy="112823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82D3376-3DAC-E977-F04F-1CB9528C9193}"/>
                  </a:ext>
                </a:extLst>
              </p:cNvPr>
              <p:cNvSpPr txBox="1"/>
              <p:nvPr/>
            </p:nvSpPr>
            <p:spPr>
              <a:xfrm>
                <a:off x="5721451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8FB1C51-1D22-6A78-E279-41AF42C33D0C}"/>
                  </a:ext>
                </a:extLst>
              </p:cNvPr>
              <p:cNvSpPr txBox="1"/>
              <p:nvPr/>
            </p:nvSpPr>
            <p:spPr>
              <a:xfrm>
                <a:off x="5721451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6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F0973EF-4FC3-665F-88B2-7AB8B4AD2A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0670" y="3798250"/>
                <a:ext cx="501401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B533E5BC-E378-16E8-B3EF-70B2B6C29DA6}"/>
                </a:ext>
              </a:extLst>
            </p:cNvPr>
            <p:cNvGrpSpPr/>
            <p:nvPr/>
          </p:nvGrpSpPr>
          <p:grpSpPr>
            <a:xfrm>
              <a:off x="2564382" y="3498764"/>
              <a:ext cx="741675" cy="1128234"/>
              <a:chOff x="2386582" y="3219364"/>
              <a:chExt cx="741675" cy="112823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EC05D30-9712-D431-8BD3-9215EF230A11}"/>
                  </a:ext>
                </a:extLst>
              </p:cNvPr>
              <p:cNvSpPr txBox="1"/>
              <p:nvPr/>
            </p:nvSpPr>
            <p:spPr>
              <a:xfrm>
                <a:off x="2386584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3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F9A50EC-01E5-494D-FAD4-F59E200CB638}"/>
                  </a:ext>
                </a:extLst>
              </p:cNvPr>
              <p:cNvSpPr txBox="1"/>
              <p:nvPr/>
            </p:nvSpPr>
            <p:spPr>
              <a:xfrm>
                <a:off x="2386582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6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FD0B7210-387C-6183-0D46-916848FFB0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8089" y="3798250"/>
                <a:ext cx="472950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486CFE7-02B8-E1F2-2408-6CB87F4F4FDA}"/>
              </a:ext>
            </a:extLst>
          </p:cNvPr>
          <p:cNvGrpSpPr/>
          <p:nvPr/>
        </p:nvGrpSpPr>
        <p:grpSpPr>
          <a:xfrm>
            <a:off x="-1827877" y="4839926"/>
            <a:ext cx="480762" cy="1189789"/>
            <a:chOff x="1470453" y="1087631"/>
            <a:chExt cx="479983" cy="118978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30FE139-24CA-DE81-770D-936F870372C4}"/>
                </a:ext>
              </a:extLst>
            </p:cNvPr>
            <p:cNvSpPr txBox="1"/>
            <p:nvPr/>
          </p:nvSpPr>
          <p:spPr>
            <a:xfrm>
              <a:off x="1470453" y="1087631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6894070-8FFA-0E0D-0D44-B31F9DCA63D9}"/>
                </a:ext>
              </a:extLst>
            </p:cNvPr>
            <p:cNvSpPr txBox="1"/>
            <p:nvPr/>
          </p:nvSpPr>
          <p:spPr>
            <a:xfrm>
              <a:off x="1470453" y="1569534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F1B1552-E4C0-5657-5862-6BD36104FF0D}"/>
              </a:ext>
            </a:extLst>
          </p:cNvPr>
          <p:cNvGrpSpPr/>
          <p:nvPr/>
        </p:nvGrpSpPr>
        <p:grpSpPr>
          <a:xfrm>
            <a:off x="4409978" y="5273094"/>
            <a:ext cx="4171037" cy="1128234"/>
            <a:chOff x="1130300" y="5106626"/>
            <a:chExt cx="4171037" cy="112823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5F88CF7-3FE4-787B-E6B4-7917898AE7DD}"/>
                </a:ext>
              </a:extLst>
            </p:cNvPr>
            <p:cNvSpPr txBox="1"/>
            <p:nvPr/>
          </p:nvSpPr>
          <p:spPr>
            <a:xfrm>
              <a:off x="1130300" y="5283045"/>
              <a:ext cx="41710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</a:t>
              </a:r>
              <a:endParaRPr lang="en-US" sz="4000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76C441A-B61D-7549-89BE-630BE5C8F4A2}"/>
                </a:ext>
              </a:extLst>
            </p:cNvPr>
            <p:cNvGrpSpPr/>
            <p:nvPr/>
          </p:nvGrpSpPr>
          <p:grpSpPr>
            <a:xfrm>
              <a:off x="3494732" y="5106626"/>
              <a:ext cx="480762" cy="1128234"/>
              <a:chOff x="1361752" y="1087631"/>
              <a:chExt cx="479983" cy="1128234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25D4F7D-C421-0175-590D-928C7686299B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5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FE4FB81-3124-5A5D-1BDB-1B6CE1D7CD83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6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17A4638-0E9B-7CE6-79A2-EE9BF2C4F2E1}"/>
                  </a:ext>
                </a:extLst>
              </p:cNvPr>
              <p:cNvCxnSpPr/>
              <p:nvPr/>
            </p:nvCxnSpPr>
            <p:spPr>
              <a:xfrm>
                <a:off x="1374901" y="1670982"/>
                <a:ext cx="457196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EEB492A-A028-6D20-7C98-0AB18183FDD4}"/>
              </a:ext>
            </a:extLst>
          </p:cNvPr>
          <p:cNvGrpSpPr/>
          <p:nvPr/>
        </p:nvGrpSpPr>
        <p:grpSpPr>
          <a:xfrm>
            <a:off x="4317439" y="1648158"/>
            <a:ext cx="6434667" cy="1128234"/>
            <a:chOff x="1037761" y="1856231"/>
            <a:chExt cx="6434667" cy="112823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1A2DDCC-9414-A30A-9EAC-5A3D57D7C9E9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+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E320A54A-889F-079F-1704-62D284937CA3}"/>
                </a:ext>
              </a:extLst>
            </p:cNvPr>
            <p:cNvGrpSpPr/>
            <p:nvPr/>
          </p:nvGrpSpPr>
          <p:grpSpPr>
            <a:xfrm>
              <a:off x="4164061" y="1856231"/>
              <a:ext cx="1085697" cy="1128234"/>
              <a:chOff x="5721892" y="1526031"/>
              <a:chExt cx="1085697" cy="1128234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5A65F14-DBFE-2015-7A5A-0FAA02AD9560}"/>
                  </a:ext>
                </a:extLst>
              </p:cNvPr>
              <p:cNvSpPr txBox="1"/>
              <p:nvPr/>
            </p:nvSpPr>
            <p:spPr>
              <a:xfrm>
                <a:off x="5721892" y="1526031"/>
                <a:ext cx="1085697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1 × 2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FDA5693-6E5A-3AFA-4376-BEB74A111B67}"/>
                  </a:ext>
                </a:extLst>
              </p:cNvPr>
              <p:cNvSpPr txBox="1"/>
              <p:nvPr/>
            </p:nvSpPr>
            <p:spPr>
              <a:xfrm>
                <a:off x="572189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3 × 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6EEB1A4-A53E-4047-32FE-690079B5DD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2210" y="2104917"/>
                <a:ext cx="981921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76C20DB-85DB-B6EA-0490-908F22E200EC}"/>
                </a:ext>
              </a:extLst>
            </p:cNvPr>
            <p:cNvGrpSpPr/>
            <p:nvPr/>
          </p:nvGrpSpPr>
          <p:grpSpPr>
            <a:xfrm>
              <a:off x="2386582" y="1856231"/>
              <a:ext cx="1106016" cy="1128234"/>
              <a:chOff x="2386582" y="1526031"/>
              <a:chExt cx="1106016" cy="1128234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CD7F76F-10F6-E735-FABC-EFD10A61735A}"/>
                  </a:ext>
                </a:extLst>
              </p:cNvPr>
              <p:cNvSpPr txBox="1"/>
              <p:nvPr/>
            </p:nvSpPr>
            <p:spPr>
              <a:xfrm>
                <a:off x="2386584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1 × 3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F2583E6-F709-AF5F-4DC8-15E9106DA549}"/>
                  </a:ext>
                </a:extLst>
              </p:cNvPr>
              <p:cNvSpPr txBox="1"/>
              <p:nvPr/>
            </p:nvSpPr>
            <p:spPr>
              <a:xfrm>
                <a:off x="238658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2 × 3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7D588900-E37B-B708-CC9E-A5684B64D6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6898" y="2104917"/>
                <a:ext cx="945902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9A8CEFEA-B421-7E94-FF12-7D73D1E69B9D}"/>
              </a:ext>
            </a:extLst>
          </p:cNvPr>
          <p:cNvSpPr txBox="1"/>
          <p:nvPr/>
        </p:nvSpPr>
        <p:spPr>
          <a:xfrm>
            <a:off x="480617" y="697410"/>
            <a:ext cx="292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the original problem:</a:t>
            </a:r>
          </a:p>
          <a:p>
            <a:r>
              <a:rPr lang="en-US" dirty="0"/>
              <a:t>1/2 + 1/3 = what fraction?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74B251C-B93A-1FF8-79ED-8BD4061123F7}"/>
              </a:ext>
            </a:extLst>
          </p:cNvPr>
          <p:cNvSpPr txBox="1"/>
          <p:nvPr/>
        </p:nvSpPr>
        <p:spPr>
          <a:xfrm>
            <a:off x="480616" y="1723289"/>
            <a:ext cx="3298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the commutative property to get a common denominator; express 1/2 as 3/6 and 1/3 as 2/6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870CEB5-0151-7F9A-4FE1-7B8D2BDAE8EF}"/>
              </a:ext>
            </a:extLst>
          </p:cNvPr>
          <p:cNvSpPr txBox="1"/>
          <p:nvPr/>
        </p:nvSpPr>
        <p:spPr>
          <a:xfrm>
            <a:off x="480618" y="3165007"/>
            <a:ext cx="26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calculate and simplify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84147DC-68D3-3E06-D9D6-B805191755F1}"/>
              </a:ext>
            </a:extLst>
          </p:cNvPr>
          <p:cNvSpPr txBox="1"/>
          <p:nvPr/>
        </p:nvSpPr>
        <p:spPr>
          <a:xfrm>
            <a:off x="480617" y="5502361"/>
            <a:ext cx="3082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simplify your result</a:t>
            </a:r>
            <a:br>
              <a:rPr lang="en-US" dirty="0"/>
            </a:br>
            <a:r>
              <a:rPr lang="en-US" dirty="0"/>
              <a:t>and box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185ED1-7B7C-BA23-7AC0-C8FD57337E00}"/>
              </a:ext>
            </a:extLst>
          </p:cNvPr>
          <p:cNvSpPr txBox="1"/>
          <p:nvPr/>
        </p:nvSpPr>
        <p:spPr>
          <a:xfrm>
            <a:off x="480618" y="4152071"/>
            <a:ext cx="2933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the numerators over the common denominator and add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EA4572D-5682-EF6F-8105-4EB6032D8D7E}"/>
              </a:ext>
            </a:extLst>
          </p:cNvPr>
          <p:cNvGrpSpPr/>
          <p:nvPr/>
        </p:nvGrpSpPr>
        <p:grpSpPr>
          <a:xfrm>
            <a:off x="4317439" y="4012267"/>
            <a:ext cx="6434667" cy="1128234"/>
            <a:chOff x="1037761" y="1856231"/>
            <a:chExt cx="6434667" cy="112823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1BC02E-A5B3-53B6-EBB4-73107875A4C7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 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FF5EF3A-04B9-FC41-A0EC-ED4D05CB9350}"/>
                </a:ext>
              </a:extLst>
            </p:cNvPr>
            <p:cNvGrpSpPr/>
            <p:nvPr/>
          </p:nvGrpSpPr>
          <p:grpSpPr>
            <a:xfrm>
              <a:off x="3181057" y="1856231"/>
              <a:ext cx="1106016" cy="1128234"/>
              <a:chOff x="3181057" y="1526031"/>
              <a:chExt cx="1106016" cy="112823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066387-7844-AD6F-6CCC-452F37D7D595}"/>
                  </a:ext>
                </a:extLst>
              </p:cNvPr>
              <p:cNvSpPr txBox="1"/>
              <p:nvPr/>
            </p:nvSpPr>
            <p:spPr>
              <a:xfrm>
                <a:off x="3181059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3 + 2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59AEE9F-831A-FFF4-DA81-DAB813CF282D}"/>
                  </a:ext>
                </a:extLst>
              </p:cNvPr>
              <p:cNvSpPr txBox="1"/>
              <p:nvPr/>
            </p:nvSpPr>
            <p:spPr>
              <a:xfrm>
                <a:off x="3181057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/>
                  <a:t>6</a:t>
                </a: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7B6A3CB-1AAB-2A0B-FFD4-A079FBE8FF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1353" y="2109382"/>
                <a:ext cx="945902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6AD8B1F-2EFD-803B-EBA8-26AFA2F3909C}"/>
              </a:ext>
            </a:extLst>
          </p:cNvPr>
          <p:cNvSpPr txBox="1"/>
          <p:nvPr/>
        </p:nvSpPr>
        <p:spPr>
          <a:xfrm>
            <a:off x="8717280" y="939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FAAFCC-9F6B-E147-28F7-60D7C974B188}"/>
              </a:ext>
            </a:extLst>
          </p:cNvPr>
          <p:cNvSpPr txBox="1"/>
          <p:nvPr/>
        </p:nvSpPr>
        <p:spPr>
          <a:xfrm>
            <a:off x="8839200" y="6066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B7D143-2D3E-7916-7A32-0AF7B15BD109}"/>
              </a:ext>
            </a:extLst>
          </p:cNvPr>
          <p:cNvSpPr txBox="1"/>
          <p:nvPr/>
        </p:nvSpPr>
        <p:spPr>
          <a:xfrm>
            <a:off x="3563173" y="0"/>
            <a:ext cx="261386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working it out...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7E383F-0C81-9507-5868-233CA6057BDD}"/>
              </a:ext>
            </a:extLst>
          </p:cNvPr>
          <p:cNvSpPr/>
          <p:nvPr/>
        </p:nvSpPr>
        <p:spPr>
          <a:xfrm>
            <a:off x="6496741" y="5290074"/>
            <a:ext cx="1005840" cy="11791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1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  <p:bldP spid="92" grpId="0"/>
      <p:bldP spid="5" grpId="0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C070F45-7B09-0137-24D9-B9E4ED123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FF5D54-BF2F-0A04-D723-7BFFF2E55E13}"/>
              </a:ext>
            </a:extLst>
          </p:cNvPr>
          <p:cNvGrpSpPr/>
          <p:nvPr/>
        </p:nvGrpSpPr>
        <p:grpSpPr>
          <a:xfrm>
            <a:off x="822512" y="196228"/>
            <a:ext cx="4171037" cy="1112838"/>
            <a:chOff x="3191578" y="346382"/>
            <a:chExt cx="4164278" cy="118978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101EFB1-E00D-945A-7774-32097C272000}"/>
                </a:ext>
              </a:extLst>
            </p:cNvPr>
            <p:cNvSpPr txBox="1"/>
            <p:nvPr/>
          </p:nvSpPr>
          <p:spPr>
            <a:xfrm>
              <a:off x="3191578" y="522801"/>
              <a:ext cx="4164278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   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00D273D-E600-4804-22E3-D299887273C8}"/>
                </a:ext>
              </a:extLst>
            </p:cNvPr>
            <p:cNvGrpSpPr/>
            <p:nvPr/>
          </p:nvGrpSpPr>
          <p:grpSpPr>
            <a:xfrm>
              <a:off x="6242457" y="346382"/>
              <a:ext cx="479983" cy="1189789"/>
              <a:chOff x="1575214" y="1087631"/>
              <a:chExt cx="479983" cy="1189789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9F05D9-5E45-36D5-F7CC-D14F3B991467}"/>
                  </a:ext>
                </a:extLst>
              </p:cNvPr>
              <p:cNvSpPr txBox="1"/>
              <p:nvPr/>
            </p:nvSpPr>
            <p:spPr>
              <a:xfrm>
                <a:off x="1575214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864971D-752F-ECA4-E992-5CF1DDA4C26D}"/>
                  </a:ext>
                </a:extLst>
              </p:cNvPr>
              <p:cNvSpPr txBox="1"/>
              <p:nvPr/>
            </p:nvSpPr>
            <p:spPr>
              <a:xfrm>
                <a:off x="1575214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69636E9-B42E-0920-960D-FE34BFD2C648}"/>
                  </a:ext>
                </a:extLst>
              </p:cNvPr>
              <p:cNvCxnSpPr/>
              <p:nvPr/>
            </p:nvCxnSpPr>
            <p:spPr>
              <a:xfrm>
                <a:off x="1588358" y="1686585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7A1BF8-4AB5-8DA2-BB9C-FB67B7A03208}"/>
                </a:ext>
              </a:extLst>
            </p:cNvPr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8B09E1-0286-42D5-AB01-6044F8EC3068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77F66DE-B6DB-8474-5F4A-D564B1561659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E3BB105-A97D-3BC3-3F6C-7C0BEEC39976}"/>
                  </a:ext>
                </a:extLst>
              </p:cNvPr>
              <p:cNvCxnSpPr/>
              <p:nvPr/>
            </p:nvCxnSpPr>
            <p:spPr>
              <a:xfrm>
                <a:off x="1374901" y="1686585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AEDD8F4-98C5-34F8-F137-07BFF146522A}"/>
              </a:ext>
            </a:extLst>
          </p:cNvPr>
          <p:cNvGrpSpPr/>
          <p:nvPr/>
        </p:nvGrpSpPr>
        <p:grpSpPr>
          <a:xfrm>
            <a:off x="838200" y="2969308"/>
            <a:ext cx="6434667" cy="1128234"/>
            <a:chOff x="1117600" y="3498764"/>
            <a:chExt cx="6434667" cy="112823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F81E55E-602F-862E-44C7-EA2C31DCEFE7}"/>
                </a:ext>
              </a:extLst>
            </p:cNvPr>
            <p:cNvSpPr txBox="1"/>
            <p:nvPr/>
          </p:nvSpPr>
          <p:spPr>
            <a:xfrm>
              <a:off x="1117600" y="3675183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EB40410-2877-D9AC-8A52-4D5DA3DBA135}"/>
                </a:ext>
              </a:extLst>
            </p:cNvPr>
            <p:cNvGrpSpPr/>
            <p:nvPr/>
          </p:nvGrpSpPr>
          <p:grpSpPr>
            <a:xfrm>
              <a:off x="4337151" y="3498764"/>
              <a:ext cx="741673" cy="1128234"/>
              <a:chOff x="5721451" y="3219364"/>
              <a:chExt cx="741673" cy="112823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D0235D1-610E-129F-C120-FBBFC019789D}"/>
                  </a:ext>
                </a:extLst>
              </p:cNvPr>
              <p:cNvSpPr txBox="1"/>
              <p:nvPr/>
            </p:nvSpPr>
            <p:spPr>
              <a:xfrm>
                <a:off x="5721451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F754C6C-2383-799B-BE30-349F189E40EA}"/>
                  </a:ext>
                </a:extLst>
              </p:cNvPr>
              <p:cNvSpPr txBox="1"/>
              <p:nvPr/>
            </p:nvSpPr>
            <p:spPr>
              <a:xfrm>
                <a:off x="5721451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CDC349E-F16B-14DE-02EF-E5E5734045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0670" y="3817705"/>
                <a:ext cx="501401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D0DBD769-F697-96A8-3896-2459AB91AE4D}"/>
                </a:ext>
              </a:extLst>
            </p:cNvPr>
            <p:cNvGrpSpPr/>
            <p:nvPr/>
          </p:nvGrpSpPr>
          <p:grpSpPr>
            <a:xfrm>
              <a:off x="2564382" y="3498764"/>
              <a:ext cx="741675" cy="1128234"/>
              <a:chOff x="2386582" y="3219364"/>
              <a:chExt cx="741675" cy="112823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AE93214-A7B9-E4FC-CA79-8DC0BF0D849F}"/>
                  </a:ext>
                </a:extLst>
              </p:cNvPr>
              <p:cNvSpPr txBox="1"/>
              <p:nvPr/>
            </p:nvSpPr>
            <p:spPr>
              <a:xfrm>
                <a:off x="2386584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B70F6D4F-9228-8717-D93D-2C7C3DBC1F5F}"/>
                  </a:ext>
                </a:extLst>
              </p:cNvPr>
              <p:cNvSpPr txBox="1"/>
              <p:nvPr/>
            </p:nvSpPr>
            <p:spPr>
              <a:xfrm>
                <a:off x="2386582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16B4D06-DAA3-7BB6-BEED-5584CB48B7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8089" y="3817705"/>
                <a:ext cx="472950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567C499-B714-2101-811A-5B710474FC7D}"/>
              </a:ext>
            </a:extLst>
          </p:cNvPr>
          <p:cNvGrpSpPr/>
          <p:nvPr/>
        </p:nvGrpSpPr>
        <p:grpSpPr>
          <a:xfrm>
            <a:off x="3786113" y="4839926"/>
            <a:ext cx="480762" cy="1189789"/>
            <a:chOff x="1470453" y="1087631"/>
            <a:chExt cx="479983" cy="118978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ECC42CF-9725-B59B-6842-D571B56ACD47}"/>
                </a:ext>
              </a:extLst>
            </p:cNvPr>
            <p:cNvSpPr txBox="1"/>
            <p:nvPr/>
          </p:nvSpPr>
          <p:spPr>
            <a:xfrm>
              <a:off x="1470453" y="1087631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36A1CFF-75B3-E50A-DE5E-D6EE70C24FDA}"/>
                </a:ext>
              </a:extLst>
            </p:cNvPr>
            <p:cNvSpPr txBox="1"/>
            <p:nvPr/>
          </p:nvSpPr>
          <p:spPr>
            <a:xfrm>
              <a:off x="1470453" y="1569534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3E668F01-D803-1EC5-155B-98FC1FF04BC8}"/>
              </a:ext>
            </a:extLst>
          </p:cNvPr>
          <p:cNvGrpSpPr/>
          <p:nvPr/>
        </p:nvGrpSpPr>
        <p:grpSpPr>
          <a:xfrm>
            <a:off x="889000" y="5465598"/>
            <a:ext cx="4171037" cy="1128234"/>
            <a:chOff x="1130300" y="5106626"/>
            <a:chExt cx="4171037" cy="112823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495E87C-D14A-CBCA-5FC5-EAD5AC66B1D0}"/>
                </a:ext>
              </a:extLst>
            </p:cNvPr>
            <p:cNvSpPr txBox="1"/>
            <p:nvPr/>
          </p:nvSpPr>
          <p:spPr>
            <a:xfrm>
              <a:off x="1130300" y="5283045"/>
              <a:ext cx="41710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</a:t>
              </a:r>
              <a:endParaRPr lang="en-US" sz="4000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3B95E3B-BA5A-65F7-52CC-38BEC1871BD3}"/>
                </a:ext>
              </a:extLst>
            </p:cNvPr>
            <p:cNvGrpSpPr/>
            <p:nvPr/>
          </p:nvGrpSpPr>
          <p:grpSpPr>
            <a:xfrm>
              <a:off x="3494732" y="5106626"/>
              <a:ext cx="480762" cy="1128234"/>
              <a:chOff x="1361752" y="1087631"/>
              <a:chExt cx="479983" cy="1128234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6BED14-7F08-A081-7F6F-0EB24452A2CD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6E2A4F7-BD15-8588-0AFF-1B9B09D1739F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B8720CBF-DCB4-48A7-2CA5-A515F806EA1A}"/>
                  </a:ext>
                </a:extLst>
              </p:cNvPr>
              <p:cNvCxnSpPr/>
              <p:nvPr/>
            </p:nvCxnSpPr>
            <p:spPr>
              <a:xfrm>
                <a:off x="1374901" y="1670982"/>
                <a:ext cx="457196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892F17B-A8CB-2476-FAEC-0CE36704A235}"/>
              </a:ext>
            </a:extLst>
          </p:cNvPr>
          <p:cNvGrpSpPr/>
          <p:nvPr/>
        </p:nvGrpSpPr>
        <p:grpSpPr>
          <a:xfrm>
            <a:off x="796461" y="1479717"/>
            <a:ext cx="6434667" cy="1128234"/>
            <a:chOff x="1037761" y="1856231"/>
            <a:chExt cx="6434667" cy="112823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70BE2E1-6488-F935-6E28-AE1B53059155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+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CEAD0F81-6470-EE60-2266-4B0E94DEBD6C}"/>
                </a:ext>
              </a:extLst>
            </p:cNvPr>
            <p:cNvGrpSpPr/>
            <p:nvPr/>
          </p:nvGrpSpPr>
          <p:grpSpPr>
            <a:xfrm>
              <a:off x="4164061" y="1856231"/>
              <a:ext cx="1085697" cy="1128234"/>
              <a:chOff x="5721892" y="1526031"/>
              <a:chExt cx="1085697" cy="1128234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28FEA1D-E272-BDD0-E1FC-84D7C5046936}"/>
                  </a:ext>
                </a:extLst>
              </p:cNvPr>
              <p:cNvSpPr txBox="1"/>
              <p:nvPr/>
            </p:nvSpPr>
            <p:spPr>
              <a:xfrm>
                <a:off x="5721892" y="1526031"/>
                <a:ext cx="1085697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0A5818E-DADD-A3D8-B2DB-8AA385B04EEF}"/>
                  </a:ext>
                </a:extLst>
              </p:cNvPr>
              <p:cNvSpPr txBox="1"/>
              <p:nvPr/>
            </p:nvSpPr>
            <p:spPr>
              <a:xfrm>
                <a:off x="572189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5D5D81D-43DC-62D7-A7F6-4D9DEA49C8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2210" y="2124372"/>
                <a:ext cx="981921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13FC494A-0F95-B8E4-EA39-D3B658AC13C6}"/>
                </a:ext>
              </a:extLst>
            </p:cNvPr>
            <p:cNvGrpSpPr/>
            <p:nvPr/>
          </p:nvGrpSpPr>
          <p:grpSpPr>
            <a:xfrm>
              <a:off x="2386582" y="1856231"/>
              <a:ext cx="1106016" cy="1128234"/>
              <a:chOff x="2386582" y="1526031"/>
              <a:chExt cx="1106016" cy="1128234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2DAE18D-2630-69AF-D052-571569E7F6BB}"/>
                  </a:ext>
                </a:extLst>
              </p:cNvPr>
              <p:cNvSpPr txBox="1"/>
              <p:nvPr/>
            </p:nvSpPr>
            <p:spPr>
              <a:xfrm>
                <a:off x="2386584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54ED357-4270-C6D2-03AF-0E6628109CCD}"/>
                  </a:ext>
                </a:extLst>
              </p:cNvPr>
              <p:cNvSpPr txBox="1"/>
              <p:nvPr/>
            </p:nvSpPr>
            <p:spPr>
              <a:xfrm>
                <a:off x="238658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98FC927-73F9-E4DC-A20E-A99A83018B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6898" y="2124372"/>
                <a:ext cx="945902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032DAAE6-56C3-EC94-0DB0-3C0F02DB4DAF}"/>
              </a:ext>
            </a:extLst>
          </p:cNvPr>
          <p:cNvSpPr txBox="1"/>
          <p:nvPr/>
        </p:nvSpPr>
        <p:spPr>
          <a:xfrm>
            <a:off x="5733675" y="407952"/>
            <a:ext cx="261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original problem:</a:t>
            </a:r>
          </a:p>
          <a:p>
            <a:r>
              <a:rPr lang="en-US" dirty="0"/>
              <a:t>1/2 + 1/3 = what fraction?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A5692BB-53A3-76F5-DDBD-11187D808593}"/>
              </a:ext>
            </a:extLst>
          </p:cNvPr>
          <p:cNvSpPr txBox="1"/>
          <p:nvPr/>
        </p:nvSpPr>
        <p:spPr>
          <a:xfrm>
            <a:off x="5733674" y="1453100"/>
            <a:ext cx="2613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using the commutative property and equivalent fractions, get a common denominator, expressing 1/2 as 3/6 and 1/3 as 2/6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F419113-4867-ECB5-0718-53B45A1835DD}"/>
              </a:ext>
            </a:extLst>
          </p:cNvPr>
          <p:cNvSpPr txBox="1"/>
          <p:nvPr/>
        </p:nvSpPr>
        <p:spPr>
          <a:xfrm>
            <a:off x="5733675" y="3333448"/>
            <a:ext cx="26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re-write in simpler form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F3EFA31-3321-78CE-500A-B8EDBD1FA5F8}"/>
              </a:ext>
            </a:extLst>
          </p:cNvPr>
          <p:cNvSpPr txBox="1"/>
          <p:nvPr/>
        </p:nvSpPr>
        <p:spPr>
          <a:xfrm>
            <a:off x="5733675" y="5556072"/>
            <a:ext cx="2657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result: </a:t>
            </a:r>
          </a:p>
          <a:p>
            <a:r>
              <a:rPr lang="en-US" dirty="0"/>
              <a:t>the sum of 1/2 and 1/3 as a single fraction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166F74-3E11-44B1-ECA9-F7646E54722D}"/>
              </a:ext>
            </a:extLst>
          </p:cNvPr>
          <p:cNvSpPr txBox="1"/>
          <p:nvPr/>
        </p:nvSpPr>
        <p:spPr>
          <a:xfrm>
            <a:off x="5733675" y="4509431"/>
            <a:ext cx="293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the numerators over the common denominator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F9C63F9-97B2-C2FA-5134-FF6D27062FF3}"/>
              </a:ext>
            </a:extLst>
          </p:cNvPr>
          <p:cNvGrpSpPr/>
          <p:nvPr/>
        </p:nvGrpSpPr>
        <p:grpSpPr>
          <a:xfrm>
            <a:off x="796461" y="4252897"/>
            <a:ext cx="6434667" cy="1128234"/>
            <a:chOff x="1037761" y="1856231"/>
            <a:chExt cx="6434667" cy="112823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52253B2-11AE-52F9-DE48-593CC3CD3DE2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 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8273EF5-64B1-7BD2-28B8-EE526423A700}"/>
                </a:ext>
              </a:extLst>
            </p:cNvPr>
            <p:cNvGrpSpPr/>
            <p:nvPr/>
          </p:nvGrpSpPr>
          <p:grpSpPr>
            <a:xfrm>
              <a:off x="3181057" y="1856231"/>
              <a:ext cx="1106016" cy="1128234"/>
              <a:chOff x="3181057" y="1526031"/>
              <a:chExt cx="1106016" cy="112823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F483AC2-F462-17E1-6B2B-9C935F62DC04}"/>
                  </a:ext>
                </a:extLst>
              </p:cNvPr>
              <p:cNvSpPr txBox="1"/>
              <p:nvPr/>
            </p:nvSpPr>
            <p:spPr>
              <a:xfrm>
                <a:off x="3181059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 + 2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074219-CE90-3D4A-B1C8-413E827C6877}"/>
                  </a:ext>
                </a:extLst>
              </p:cNvPr>
              <p:cNvSpPr txBox="1"/>
              <p:nvPr/>
            </p:nvSpPr>
            <p:spPr>
              <a:xfrm>
                <a:off x="3181057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A3DEE4F-164E-370E-E0F6-8ED7C6BF68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1353" y="2109382"/>
                <a:ext cx="945902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35604A1-4A7C-BBF3-183E-349F3EEDFD3B}"/>
              </a:ext>
            </a:extLst>
          </p:cNvPr>
          <p:cNvSpPr txBox="1"/>
          <p:nvPr/>
        </p:nvSpPr>
        <p:spPr>
          <a:xfrm>
            <a:off x="8717280" y="65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456831-FB75-A0BE-C24F-248A0C25E1D5}"/>
              </a:ext>
            </a:extLst>
          </p:cNvPr>
          <p:cNvSpPr txBox="1"/>
          <p:nvPr/>
        </p:nvSpPr>
        <p:spPr>
          <a:xfrm>
            <a:off x="8839200" y="62585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CFBDE2-8067-8D53-2B87-12F064D30835}"/>
              </a:ext>
            </a:extLst>
          </p:cNvPr>
          <p:cNvSpPr txBox="1"/>
          <p:nvPr/>
        </p:nvSpPr>
        <p:spPr>
          <a:xfrm>
            <a:off x="260722" y="139011"/>
            <a:ext cx="261386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an overview…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94F2E0-F972-06F0-3419-75B62A93056F}"/>
              </a:ext>
            </a:extLst>
          </p:cNvPr>
          <p:cNvSpPr txBox="1"/>
          <p:nvPr/>
        </p:nvSpPr>
        <p:spPr>
          <a:xfrm>
            <a:off x="8648700" y="5905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0E7152C-1CC8-B8A0-7202-99C75CC2B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A8E749-BBCC-E450-1EE6-F110F169F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840" y="48642"/>
            <a:ext cx="8229600" cy="628472"/>
          </a:xfrm>
        </p:spPr>
        <p:txBody>
          <a:bodyPr>
            <a:normAutofit/>
          </a:bodyPr>
          <a:lstStyle/>
          <a:p>
            <a:r>
              <a:rPr lang="en-US" sz="2800" dirty="0"/>
              <a:t>We’ll go step-by-step: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E7DBF3-288D-B0D1-2BD6-CAA26F4FDD91}"/>
              </a:ext>
            </a:extLst>
          </p:cNvPr>
          <p:cNvSpPr txBox="1">
            <a:spLocks/>
          </p:cNvSpPr>
          <p:nvPr/>
        </p:nvSpPr>
        <p:spPr>
          <a:xfrm>
            <a:off x="465840" y="828855"/>
            <a:ext cx="6180148" cy="62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i="1" dirty="0"/>
              <a:t>showing the math behind each step,</a:t>
            </a:r>
          </a:p>
          <a:p>
            <a:pPr algn="l"/>
            <a:endParaRPr lang="en-US" sz="22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382821-C068-0FB3-61B4-5EFC3BEEEE20}"/>
              </a:ext>
            </a:extLst>
          </p:cNvPr>
          <p:cNvSpPr txBox="1">
            <a:spLocks/>
          </p:cNvSpPr>
          <p:nvPr/>
        </p:nvSpPr>
        <p:spPr>
          <a:xfrm>
            <a:off x="465840" y="1125522"/>
            <a:ext cx="3033674" cy="62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i="1" dirty="0"/>
              <a:t>first on the number line,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632B36E-9004-329D-A296-435AAA79212D}"/>
              </a:ext>
            </a:extLst>
          </p:cNvPr>
          <p:cNvSpPr txBox="1">
            <a:spLocks/>
          </p:cNvSpPr>
          <p:nvPr/>
        </p:nvSpPr>
        <p:spPr>
          <a:xfrm>
            <a:off x="252362" y="3591590"/>
            <a:ext cx="7968718" cy="857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200" dirty="0"/>
              <a:t>4. </a:t>
            </a:r>
            <a:r>
              <a:rPr lang="en-US" sz="2200" b="1" dirty="0"/>
              <a:t>Finding a common denominator for both fractions</a:t>
            </a:r>
            <a:endParaRPr lang="en-US" sz="22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D41B79-9FED-A1B8-B577-2624A902DF3C}"/>
              </a:ext>
            </a:extLst>
          </p:cNvPr>
          <p:cNvSpPr txBox="1">
            <a:spLocks/>
          </p:cNvSpPr>
          <p:nvPr/>
        </p:nvSpPr>
        <p:spPr>
          <a:xfrm>
            <a:off x="265062" y="5072684"/>
            <a:ext cx="8535759" cy="500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400" dirty="0"/>
              <a:t>5. </a:t>
            </a:r>
            <a:r>
              <a:rPr lang="en-US" sz="2200" b="1" dirty="0"/>
              <a:t>Adding the fractions symbolically </a:t>
            </a:r>
            <a:r>
              <a:rPr lang="en-US" sz="2200" dirty="0"/>
              <a:t>(in writing)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6B6AF9-E5A0-4E3E-6BC1-BE9C215BD629}"/>
              </a:ext>
            </a:extLst>
          </p:cNvPr>
          <p:cNvSpPr txBox="1">
            <a:spLocks/>
          </p:cNvSpPr>
          <p:nvPr/>
        </p:nvSpPr>
        <p:spPr>
          <a:xfrm>
            <a:off x="3312335" y="1122094"/>
            <a:ext cx="3317632" cy="62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i="1" dirty="0"/>
              <a:t>then with written symbols.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D2BA0F1-E497-D888-334D-F27D7A8995CC}"/>
              </a:ext>
            </a:extLst>
          </p:cNvPr>
          <p:cNvSpPr txBox="1">
            <a:spLocks/>
          </p:cNvSpPr>
          <p:nvPr/>
        </p:nvSpPr>
        <p:spPr>
          <a:xfrm>
            <a:off x="265063" y="1864004"/>
            <a:ext cx="8229600" cy="62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1</a:t>
            </a:r>
            <a:r>
              <a:rPr lang="en-US" sz="2200" b="1" dirty="0"/>
              <a:t>. Locating the whole numbers </a:t>
            </a:r>
            <a:r>
              <a:rPr lang="en-US" sz="2200" dirty="0"/>
              <a:t>on the number line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680506F-70DE-AE13-F18B-DDFE4D6DFC45}"/>
              </a:ext>
            </a:extLst>
          </p:cNvPr>
          <p:cNvGrpSpPr/>
          <p:nvPr/>
        </p:nvGrpSpPr>
        <p:grpSpPr>
          <a:xfrm>
            <a:off x="265063" y="2369918"/>
            <a:ext cx="8229600" cy="777881"/>
            <a:chOff x="600343" y="2369918"/>
            <a:chExt cx="8229600" cy="777881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0EC863E5-FEF6-4D6F-312D-40C23B0F18BE}"/>
                </a:ext>
              </a:extLst>
            </p:cNvPr>
            <p:cNvSpPr txBox="1">
              <a:spLocks/>
            </p:cNvSpPr>
            <p:nvPr/>
          </p:nvSpPr>
          <p:spPr>
            <a:xfrm>
              <a:off x="600343" y="2433295"/>
              <a:ext cx="8229600" cy="6284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dirty="0"/>
                <a:t>2</a:t>
              </a:r>
              <a:r>
                <a:rPr lang="en-US" sz="2200" b="1" dirty="0"/>
                <a:t>. Locating the fractions        </a:t>
              </a:r>
              <a:r>
                <a:rPr lang="en-US" sz="2200" dirty="0"/>
                <a:t>and </a:t>
              </a:r>
              <a:r>
                <a:rPr lang="en-US" sz="2200" b="1" dirty="0"/>
                <a:t>       </a:t>
              </a:r>
              <a:r>
                <a:rPr lang="en-US" sz="2200" dirty="0"/>
                <a:t>on the number line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C12F67F-BA27-52CD-7AA8-A78AD2963D9D}"/>
                </a:ext>
              </a:extLst>
            </p:cNvPr>
            <p:cNvGrpSpPr/>
            <p:nvPr/>
          </p:nvGrpSpPr>
          <p:grpSpPr>
            <a:xfrm>
              <a:off x="3367682" y="2372319"/>
              <a:ext cx="693939" cy="775480"/>
              <a:chOff x="6081404" y="743563"/>
              <a:chExt cx="587246" cy="830721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025C66-148D-14A4-B499-5075B12AB7A6}"/>
                  </a:ext>
                </a:extLst>
              </p:cNvPr>
              <p:cNvSpPr txBox="1"/>
              <p:nvPr/>
            </p:nvSpPr>
            <p:spPr>
              <a:xfrm>
                <a:off x="6081440" y="743563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1BF79C-BA3F-B353-6164-7921ABC3DF96}"/>
                  </a:ext>
                </a:extLst>
              </p:cNvPr>
              <p:cNvSpPr txBox="1"/>
              <p:nvPr/>
            </p:nvSpPr>
            <p:spPr>
              <a:xfrm>
                <a:off x="6081404" y="1079732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095A68B3-B613-4D7C-CB79-CCFAE12AF16F}"/>
                  </a:ext>
                </a:extLst>
              </p:cNvPr>
              <p:cNvCxnSpPr/>
              <p:nvPr/>
            </p:nvCxnSpPr>
            <p:spPr>
              <a:xfrm flipH="1">
                <a:off x="6242525" y="11560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03E45E5-6F64-53D7-7E33-6C28B563CC20}"/>
                </a:ext>
              </a:extLst>
            </p:cNvPr>
            <p:cNvGrpSpPr/>
            <p:nvPr/>
          </p:nvGrpSpPr>
          <p:grpSpPr>
            <a:xfrm>
              <a:off x="4303646" y="2369918"/>
              <a:ext cx="693907" cy="775481"/>
              <a:chOff x="6035221" y="754604"/>
              <a:chExt cx="587224" cy="830723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8CDFADE-397A-17F5-CAFF-0A9C799BC396}"/>
                  </a:ext>
                </a:extLst>
              </p:cNvPr>
              <p:cNvSpPr txBox="1"/>
              <p:nvPr/>
            </p:nvSpPr>
            <p:spPr>
              <a:xfrm>
                <a:off x="6035221" y="754604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BD8C226-DE91-9E2C-9141-D1D396B972EC}"/>
                  </a:ext>
                </a:extLst>
              </p:cNvPr>
              <p:cNvSpPr txBox="1"/>
              <p:nvPr/>
            </p:nvSpPr>
            <p:spPr>
              <a:xfrm>
                <a:off x="6035235" y="1090776"/>
                <a:ext cx="587210" cy="494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41166C6-F1EC-8C3C-986A-FBC67C1907BA}"/>
                  </a:ext>
                </a:extLst>
              </p:cNvPr>
              <p:cNvCxnSpPr/>
              <p:nvPr/>
            </p:nvCxnSpPr>
            <p:spPr>
              <a:xfrm flipH="1">
                <a:off x="6196311" y="116704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DAFD590-6DDB-B4D5-2341-1CE3857873C0}"/>
              </a:ext>
            </a:extLst>
          </p:cNvPr>
          <p:cNvGrpSpPr/>
          <p:nvPr/>
        </p:nvGrpSpPr>
        <p:grpSpPr>
          <a:xfrm>
            <a:off x="566419" y="4240014"/>
            <a:ext cx="8535759" cy="794623"/>
            <a:chOff x="901699" y="4174696"/>
            <a:chExt cx="8535759" cy="794623"/>
          </a:xfrm>
        </p:grpSpPr>
        <p:sp>
          <p:nvSpPr>
            <p:cNvPr id="38" name="Title 1">
              <a:extLst>
                <a:ext uri="{FF2B5EF4-FFF2-40B4-BE49-F238E27FC236}">
                  <a16:creationId xmlns:a16="http://schemas.microsoft.com/office/drawing/2014/main" id="{7A81257A-3D3E-0C2E-004C-4BD1B5477CE5}"/>
                </a:ext>
              </a:extLst>
            </p:cNvPr>
            <p:cNvSpPr txBox="1">
              <a:spLocks/>
            </p:cNvSpPr>
            <p:nvPr/>
          </p:nvSpPr>
          <p:spPr>
            <a:xfrm>
              <a:off x="901699" y="4217624"/>
              <a:ext cx="8535759" cy="66422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400" dirty="0"/>
                <a:t>by partitioning each       into </a:t>
              </a:r>
              <a:r>
                <a:rPr lang="en-US" sz="2400" dirty="0">
                  <a:solidFill>
                    <a:srgbClr val="0000FF"/>
                  </a:solidFill>
                </a:rPr>
                <a:t>3</a:t>
              </a:r>
              <a:r>
                <a:rPr lang="en-US" sz="2400" dirty="0"/>
                <a:t> equal parts and each       into </a:t>
              </a:r>
              <a:r>
                <a:rPr lang="en-US" sz="2400" dirty="0">
                  <a:solidFill>
                    <a:srgbClr val="FF11EA"/>
                  </a:solidFill>
                </a:rPr>
                <a:t>2</a:t>
              </a:r>
              <a:r>
                <a:rPr lang="en-US" sz="2400" dirty="0"/>
                <a:t> equal parts 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303869A-CB17-6263-5319-111F7EA1A6F0}"/>
                </a:ext>
              </a:extLst>
            </p:cNvPr>
            <p:cNvGrpSpPr/>
            <p:nvPr/>
          </p:nvGrpSpPr>
          <p:grpSpPr>
            <a:xfrm>
              <a:off x="3152110" y="4193839"/>
              <a:ext cx="693992" cy="775480"/>
              <a:chOff x="6582675" y="743563"/>
              <a:chExt cx="587293" cy="830721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D11059-8BDF-C945-8959-D60BD091334C}"/>
                  </a:ext>
                </a:extLst>
              </p:cNvPr>
              <p:cNvSpPr txBox="1"/>
              <p:nvPr/>
            </p:nvSpPr>
            <p:spPr>
              <a:xfrm>
                <a:off x="6582758" y="743563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E85BE1D-4BB5-041A-A118-E17B4DFC1973}"/>
                  </a:ext>
                </a:extLst>
              </p:cNvPr>
              <p:cNvSpPr txBox="1"/>
              <p:nvPr/>
            </p:nvSpPr>
            <p:spPr>
              <a:xfrm>
                <a:off x="6582675" y="1079732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05B8A65-EE5E-D060-D85D-457A35986AD6}"/>
                  </a:ext>
                </a:extLst>
              </p:cNvPr>
              <p:cNvCxnSpPr/>
              <p:nvPr/>
            </p:nvCxnSpPr>
            <p:spPr>
              <a:xfrm flipH="1">
                <a:off x="6732775" y="11560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98F1AE5-04D0-F88B-41CC-CFE539476CD2}"/>
                </a:ext>
              </a:extLst>
            </p:cNvPr>
            <p:cNvGrpSpPr/>
            <p:nvPr/>
          </p:nvGrpSpPr>
          <p:grpSpPr>
            <a:xfrm>
              <a:off x="6641679" y="4174696"/>
              <a:ext cx="693979" cy="775480"/>
              <a:chOff x="6676338" y="743563"/>
              <a:chExt cx="587279" cy="830721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A3A0268-8E1E-721F-245A-07FCA6DC1380}"/>
                  </a:ext>
                </a:extLst>
              </p:cNvPr>
              <p:cNvSpPr txBox="1"/>
              <p:nvPr/>
            </p:nvSpPr>
            <p:spPr>
              <a:xfrm>
                <a:off x="6676407" y="743563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C9AB671-40EC-70EF-02E1-5BE9FC680E88}"/>
                  </a:ext>
                </a:extLst>
              </p:cNvPr>
              <p:cNvSpPr txBox="1"/>
              <p:nvPr/>
            </p:nvSpPr>
            <p:spPr>
              <a:xfrm>
                <a:off x="6676338" y="1079732"/>
                <a:ext cx="587210" cy="49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53170F5B-C7EC-EA9D-384F-11207CDFDE04}"/>
                  </a:ext>
                </a:extLst>
              </p:cNvPr>
              <p:cNvCxnSpPr/>
              <p:nvPr/>
            </p:nvCxnSpPr>
            <p:spPr>
              <a:xfrm flipH="1">
                <a:off x="6837462" y="11560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A919541-1FD7-545E-0735-DF7B7CC66C80}"/>
              </a:ext>
            </a:extLst>
          </p:cNvPr>
          <p:cNvGrpSpPr/>
          <p:nvPr/>
        </p:nvGrpSpPr>
        <p:grpSpPr>
          <a:xfrm>
            <a:off x="265064" y="2992254"/>
            <a:ext cx="8535758" cy="777881"/>
            <a:chOff x="600344" y="2992254"/>
            <a:chExt cx="7826124" cy="777881"/>
          </a:xfrm>
        </p:grpSpPr>
        <p:sp>
          <p:nvSpPr>
            <p:cNvPr id="9" name="Title 1">
              <a:extLst>
                <a:ext uri="{FF2B5EF4-FFF2-40B4-BE49-F238E27FC236}">
                  <a16:creationId xmlns:a16="http://schemas.microsoft.com/office/drawing/2014/main" id="{FEFF49E1-2BFF-88F9-6719-E77B7D1686F0}"/>
                </a:ext>
              </a:extLst>
            </p:cNvPr>
            <p:cNvSpPr txBox="1">
              <a:spLocks/>
            </p:cNvSpPr>
            <p:nvPr/>
          </p:nvSpPr>
          <p:spPr>
            <a:xfrm>
              <a:off x="600344" y="3050951"/>
              <a:ext cx="7826124" cy="6284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dirty="0"/>
                <a:t>3. </a:t>
              </a:r>
              <a:r>
                <a:rPr lang="en-US" sz="2200" b="1" dirty="0"/>
                <a:t>Adding        and        geometrically</a:t>
              </a:r>
              <a:r>
                <a:rPr lang="en-US" sz="2200" dirty="0"/>
                <a:t>, putting the segments end-to-end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2776C14C-4B86-8DDE-904A-8A8DD5776917}"/>
                </a:ext>
              </a:extLst>
            </p:cNvPr>
            <p:cNvGrpSpPr/>
            <p:nvPr/>
          </p:nvGrpSpPr>
          <p:grpSpPr>
            <a:xfrm>
              <a:off x="1563078" y="2994655"/>
              <a:ext cx="693932" cy="775480"/>
              <a:chOff x="1563078" y="2994655"/>
              <a:chExt cx="693932" cy="775480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0E5E539-9F66-4594-FCED-40DB32204EFF}"/>
                  </a:ext>
                </a:extLst>
              </p:cNvPr>
              <p:cNvSpPr txBox="1"/>
              <p:nvPr/>
            </p:nvSpPr>
            <p:spPr>
              <a:xfrm>
                <a:off x="1563114" y="2994655"/>
                <a:ext cx="6938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A42CBF4-21F0-149D-F5B7-CB84365282BE}"/>
                  </a:ext>
                </a:extLst>
              </p:cNvPr>
              <p:cNvSpPr txBox="1"/>
              <p:nvPr/>
            </p:nvSpPr>
            <p:spPr>
              <a:xfrm>
                <a:off x="1563078" y="3308470"/>
                <a:ext cx="6938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EF9BAECD-2D1D-84D0-0560-86DF5400EC4E}"/>
                  </a:ext>
                </a:extLst>
              </p:cNvPr>
              <p:cNvCxnSpPr/>
              <p:nvPr/>
            </p:nvCxnSpPr>
            <p:spPr>
              <a:xfrm flipH="1">
                <a:off x="1753473" y="3379671"/>
                <a:ext cx="318722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F524F3-4897-89B0-AFA1-301A7F881C1B}"/>
                </a:ext>
              </a:extLst>
            </p:cNvPr>
            <p:cNvGrpSpPr/>
            <p:nvPr/>
          </p:nvGrpSpPr>
          <p:grpSpPr>
            <a:xfrm>
              <a:off x="2423571" y="2992254"/>
              <a:ext cx="693904" cy="775481"/>
              <a:chOff x="2423571" y="2992254"/>
              <a:chExt cx="693904" cy="775481"/>
            </a:xfrm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51939B3-AB0D-CA42-A127-DC61B9A5DAB3}"/>
                  </a:ext>
                </a:extLst>
              </p:cNvPr>
              <p:cNvSpPr txBox="1"/>
              <p:nvPr/>
            </p:nvSpPr>
            <p:spPr>
              <a:xfrm>
                <a:off x="2423581" y="2992254"/>
                <a:ext cx="6938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984F242-CC94-DA8D-176C-15A4D24CD5CA}"/>
                  </a:ext>
                </a:extLst>
              </p:cNvPr>
              <p:cNvSpPr txBox="1"/>
              <p:nvPr/>
            </p:nvSpPr>
            <p:spPr>
              <a:xfrm>
                <a:off x="2423571" y="3306071"/>
                <a:ext cx="693894" cy="461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6AB2FEF1-23F4-FAD1-5CEB-6167942FA17F}"/>
                  </a:ext>
                </a:extLst>
              </p:cNvPr>
              <p:cNvCxnSpPr/>
              <p:nvPr/>
            </p:nvCxnSpPr>
            <p:spPr>
              <a:xfrm flipH="1">
                <a:off x="2613932" y="3377267"/>
                <a:ext cx="318721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84994E2-CC6F-0813-D4F6-CF6DA654E81C}"/>
              </a:ext>
            </a:extLst>
          </p:cNvPr>
          <p:cNvGrpSpPr/>
          <p:nvPr/>
        </p:nvGrpSpPr>
        <p:grpSpPr>
          <a:xfrm>
            <a:off x="265062" y="5549510"/>
            <a:ext cx="8535759" cy="797837"/>
            <a:chOff x="265062" y="5549510"/>
            <a:chExt cx="8535759" cy="797837"/>
          </a:xfrm>
        </p:grpSpPr>
        <p:sp>
          <p:nvSpPr>
            <p:cNvPr id="51" name="Title 1">
              <a:extLst>
                <a:ext uri="{FF2B5EF4-FFF2-40B4-BE49-F238E27FC236}">
                  <a16:creationId xmlns:a16="http://schemas.microsoft.com/office/drawing/2014/main" id="{960A9952-C932-0C84-A588-ABA4D0B36B5B}"/>
                </a:ext>
              </a:extLst>
            </p:cNvPr>
            <p:cNvSpPr txBox="1">
              <a:spLocks/>
            </p:cNvSpPr>
            <p:nvPr/>
          </p:nvSpPr>
          <p:spPr>
            <a:xfrm>
              <a:off x="265062" y="5644184"/>
              <a:ext cx="8535759" cy="5004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400" dirty="0"/>
                <a:t>     </a:t>
              </a:r>
              <a:r>
                <a:rPr lang="en-US" sz="2200" dirty="0"/>
                <a:t>and getting the sum as a single number,  the fraction 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70670244-EF59-CEF9-55F7-73C9C98D5CD0}"/>
                </a:ext>
              </a:extLst>
            </p:cNvPr>
            <p:cNvGrpSpPr/>
            <p:nvPr/>
          </p:nvGrpSpPr>
          <p:grpSpPr>
            <a:xfrm>
              <a:off x="6599840" y="5549510"/>
              <a:ext cx="587210" cy="797837"/>
              <a:chOff x="7569160" y="1697173"/>
              <a:chExt cx="587210" cy="797837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7B9E6FC-914C-8C59-44FB-7C8C88FCCA90}"/>
                  </a:ext>
                </a:extLst>
              </p:cNvPr>
              <p:cNvSpPr txBox="1"/>
              <p:nvPr/>
            </p:nvSpPr>
            <p:spPr>
              <a:xfrm>
                <a:off x="7569160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FD83F67-D9F1-9709-A50F-CFF8F32C810C}"/>
                  </a:ext>
                </a:extLst>
              </p:cNvPr>
              <p:cNvSpPr txBox="1"/>
              <p:nvPr/>
            </p:nvSpPr>
            <p:spPr>
              <a:xfrm>
                <a:off x="7569160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3C3496A8-9F8C-AF2A-17C3-8DDA6701EE39}"/>
                  </a:ext>
                </a:extLst>
              </p:cNvPr>
              <p:cNvCxnSpPr/>
              <p:nvPr/>
            </p:nvCxnSpPr>
            <p:spPr>
              <a:xfrm flipH="1">
                <a:off x="7715921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8767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6243024-A7DE-D00D-AE5F-C891448D4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0385F-6033-5282-6AEA-2F49AB4C1373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C6D1EF8-8C3F-3518-9004-52676AC8A1B8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D769E1-82CF-DC2D-5698-5B0E42CD2EFC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A8327F6-199B-4334-4260-05B257D7F112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919356-4739-291A-08F6-11D6B1CD9795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42C816-06CD-E703-3C66-B5A12F4C77AE}"/>
              </a:ext>
            </a:extLst>
          </p:cNvPr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4B5B49AF-6D7B-9399-052F-1691E9C123A4}"/>
                </a:ext>
              </a:extLst>
            </p:cNvPr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9CABD721-0DF2-6EFF-1D42-2050A431EF6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4A7D12B4-2A60-20BF-246B-DDA0FA195BCB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AE9428FC-54A3-DBEE-97E0-218D04E70F14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39104EEC-4099-79F2-2EDA-FC244BAB612A}"/>
                </a:ext>
              </a:extLst>
            </p:cNvPr>
            <p:cNvGrpSpPr/>
            <p:nvPr/>
          </p:nvGrpSpPr>
          <p:grpSpPr>
            <a:xfrm>
              <a:off x="3108577" y="3454533"/>
              <a:ext cx="587210" cy="2123516"/>
              <a:chOff x="7164409" y="3993944"/>
              <a:chExt cx="587210" cy="2123516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CE08E31F-5284-81CC-52EF-738255D318EF}"/>
                  </a:ext>
                </a:extLst>
              </p:cNvPr>
              <p:cNvGrpSpPr/>
              <p:nvPr/>
            </p:nvGrpSpPr>
            <p:grpSpPr>
              <a:xfrm>
                <a:off x="7164409" y="5319623"/>
                <a:ext cx="587210" cy="797837"/>
                <a:chOff x="7595179" y="2308804"/>
                <a:chExt cx="587210" cy="797837"/>
              </a:xfrm>
            </p:grpSpPr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4DDABAE5-6298-3928-3007-69552E08ED90}"/>
                    </a:ext>
                  </a:extLst>
                </p:cNvPr>
                <p:cNvSpPr txBox="1"/>
                <p:nvPr/>
              </p:nvSpPr>
              <p:spPr>
                <a:xfrm>
                  <a:off x="7595179" y="230880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52894FFD-8F0E-B6AC-7402-FFA7364EA041}"/>
                    </a:ext>
                  </a:extLst>
                </p:cNvPr>
                <p:cNvSpPr txBox="1"/>
                <p:nvPr/>
              </p:nvSpPr>
              <p:spPr>
                <a:xfrm>
                  <a:off x="7595179" y="264497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733831B7-E20F-71F1-EBD2-886CFEBBBC73}"/>
                    </a:ext>
                  </a:extLst>
                </p:cNvPr>
                <p:cNvCxnSpPr/>
                <p:nvPr/>
              </p:nvCxnSpPr>
              <p:spPr>
                <a:xfrm flipH="1">
                  <a:off x="7741940" y="2718072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4E9EE268-7E89-A2E9-452A-8312D2EF1412}"/>
                  </a:ext>
                </a:extLst>
              </p:cNvPr>
              <p:cNvCxnSpPr>
                <a:cxnSpLocks/>
                <a:stCxn id="186" idx="0"/>
              </p:cNvCxnSpPr>
              <p:nvPr/>
            </p:nvCxnSpPr>
            <p:spPr>
              <a:xfrm flipH="1" flipV="1">
                <a:off x="7453692" y="3993944"/>
                <a:ext cx="4322" cy="1325679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63A3D918-7EC9-9446-A44F-68838A315FAB}"/>
                </a:ext>
              </a:extLst>
            </p:cNvPr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930E17C1-8031-34CA-642F-E4E93A2BD78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CE1A652D-E8E5-AC4E-B537-CD1B91960DA1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E0F95204-7854-6264-7633-57BCEB356453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9D89798-9567-7D03-B744-340D956B32F6}"/>
                </a:ext>
              </a:extLst>
            </p:cNvPr>
            <p:cNvGrpSpPr/>
            <p:nvPr/>
          </p:nvGrpSpPr>
          <p:grpSpPr>
            <a:xfrm>
              <a:off x="5288637" y="4822575"/>
              <a:ext cx="587210" cy="797837"/>
              <a:chOff x="7595179" y="2351167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6299B60-AA35-E0FF-B11A-092521E40D5F}"/>
                  </a:ext>
                </a:extLst>
              </p:cNvPr>
              <p:cNvSpPr txBox="1"/>
              <p:nvPr/>
            </p:nvSpPr>
            <p:spPr>
              <a:xfrm>
                <a:off x="7595179" y="235116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F8DC579-A9AD-A28A-1058-4DBB65B469DD}"/>
                  </a:ext>
                </a:extLst>
              </p:cNvPr>
              <p:cNvSpPr txBox="1"/>
              <p:nvPr/>
            </p:nvSpPr>
            <p:spPr>
              <a:xfrm>
                <a:off x="7595179" y="26873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96C2EB64-4F05-B374-136C-FD1121F60C36}"/>
                  </a:ext>
                </a:extLst>
              </p:cNvPr>
              <p:cNvCxnSpPr/>
              <p:nvPr/>
            </p:nvCxnSpPr>
            <p:spPr>
              <a:xfrm flipH="1">
                <a:off x="7741940" y="276043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F8B98B-9853-3D1F-36AF-827655338DD3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B12E182-E197-25EC-3C65-91B65A1538D9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D71EF16-6697-D710-EB9A-6DD9F3BEC4EF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D1C0CDF-AB67-9C3B-5BA6-4762607D2AD5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37A1451-B86B-A2C9-CE42-55CB9085AD7E}"/>
                  </a:ext>
                </a:extLst>
              </p:cNvPr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2092BE4-636B-C603-7FE1-89DB35AECE88}"/>
                </a:ext>
              </a:extLst>
            </p:cNvPr>
            <p:cNvGrpSpPr/>
            <p:nvPr/>
          </p:nvGrpSpPr>
          <p:grpSpPr>
            <a:xfrm>
              <a:off x="4205857" y="3414890"/>
              <a:ext cx="2506011" cy="1511886"/>
              <a:chOff x="4205857" y="3414890"/>
              <a:chExt cx="2506011" cy="1511886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1FB1A744-4B09-8C8B-31CB-3778A5BE60F1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A5B5129D-7FFB-ADB0-0059-4988AA0B2DC1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1D5FD626-6133-6B44-E0D7-AFC738A0ECDE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A5EFC73C-B806-9265-9D43-56911860E682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B2BF4CB6-F1A6-0EB4-83E3-26756C35D15F}"/>
                    </a:ext>
                  </a:extLst>
                </p:cNvPr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362C4742-82D3-FAD7-300A-1D7FF2944D4F}"/>
                  </a:ext>
                </a:extLst>
              </p:cNvPr>
              <p:cNvCxnSpPr/>
              <p:nvPr/>
            </p:nvCxnSpPr>
            <p:spPr>
              <a:xfrm flipV="1">
                <a:off x="6711868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2B738A6-1190-A0DA-59D8-F0E31D8B53F8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BB332C5-0C41-4F26-8E79-393A8967CE0B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7D9CDF47-0A9F-C119-0FE6-A36779B43A0A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01302EE-D0DA-04AC-948F-C04B59B9D76B}"/>
                  </a:ext>
                </a:extLst>
              </p:cNvPr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83FC33B-39AD-FE0C-886B-6F570FC1364C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9DC883B-2EC6-9471-F834-FA7B21B54CF7}"/>
              </a:ext>
            </a:extLst>
          </p:cNvPr>
          <p:cNvCxnSpPr/>
          <p:nvPr/>
        </p:nvCxnSpPr>
        <p:spPr>
          <a:xfrm>
            <a:off x="1198895" y="3393199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01481AFF-EACF-8943-711D-4C6061277B16}"/>
              </a:ext>
            </a:extLst>
          </p:cNvPr>
          <p:cNvSpPr txBox="1">
            <a:spLocks/>
          </p:cNvSpPr>
          <p:nvPr/>
        </p:nvSpPr>
        <p:spPr>
          <a:xfrm>
            <a:off x="641834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F2BBCF9-D282-174F-7569-65D216AACE7E}"/>
              </a:ext>
            </a:extLst>
          </p:cNvPr>
          <p:cNvGrpSpPr/>
          <p:nvPr/>
        </p:nvGrpSpPr>
        <p:grpSpPr>
          <a:xfrm>
            <a:off x="1205506" y="340341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4FAE169D-0F9E-1842-4730-E97433322449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7F5DC2C0-5992-6203-5365-E829BF811463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0791F359-633B-B5F6-EBA3-024A0B3E9ED5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6E67612-D734-806E-90D3-6722B30E5DB4}"/>
              </a:ext>
            </a:extLst>
          </p:cNvPr>
          <p:cNvGrpSpPr/>
          <p:nvPr/>
        </p:nvGrpSpPr>
        <p:grpSpPr>
          <a:xfrm>
            <a:off x="4490290" y="3394773"/>
            <a:ext cx="3295724" cy="525847"/>
            <a:chOff x="1189238" y="3461205"/>
            <a:chExt cx="3295724" cy="914402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E5F58312-7ECA-63C5-1838-C2E7F46E4D12}"/>
                </a:ext>
              </a:extLst>
            </p:cNvPr>
            <p:cNvSpPr/>
            <p:nvPr/>
          </p:nvSpPr>
          <p:spPr>
            <a:xfrm rot="16200000">
              <a:off x="1280679" y="3369764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145E78D5-39C3-9E39-C94F-FC4B55CFC780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AC4DCC04-8572-4199-AFA8-E355F8133434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5BD1867-4A45-123A-5AEE-9F8C747A5915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>
              <a:extLst>
                <a:ext uri="{FF2B5EF4-FFF2-40B4-BE49-F238E27FC236}">
                  <a16:creationId xmlns:a16="http://schemas.microsoft.com/office/drawing/2014/main" id="{05C4DA9E-177C-92D2-E433-37C1694B0C2A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>
              <a:extLst>
                <a:ext uri="{FF2B5EF4-FFF2-40B4-BE49-F238E27FC236}">
                  <a16:creationId xmlns:a16="http://schemas.microsoft.com/office/drawing/2014/main" id="{59DE999A-824D-F381-956E-A2363D12DC07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FF3297F-D0EF-2B2A-FD9A-8365544A2BFC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>
              <a:extLst>
                <a:ext uri="{FF2B5EF4-FFF2-40B4-BE49-F238E27FC236}">
                  <a16:creationId xmlns:a16="http://schemas.microsoft.com/office/drawing/2014/main" id="{ED99F400-1223-060B-A6DD-EC0253AD5B6B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>
              <a:extLst>
                <a:ext uri="{FF2B5EF4-FFF2-40B4-BE49-F238E27FC236}">
                  <a16:creationId xmlns:a16="http://schemas.microsoft.com/office/drawing/2014/main" id="{A9725EE2-FAEB-9EB2-E1AC-1501B398587C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5BCCFB2C-E0B0-ED62-722E-0811FD2756F7}"/>
              </a:ext>
            </a:extLst>
          </p:cNvPr>
          <p:cNvGrpSpPr/>
          <p:nvPr/>
        </p:nvGrpSpPr>
        <p:grpSpPr>
          <a:xfrm>
            <a:off x="5600509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>
              <a:extLst>
                <a:ext uri="{FF2B5EF4-FFF2-40B4-BE49-F238E27FC236}">
                  <a16:creationId xmlns:a16="http://schemas.microsoft.com/office/drawing/2014/main" id="{FB3F5C59-6041-CFC7-F4CD-CC6D6318EE73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>
              <a:extLst>
                <a:ext uri="{FF2B5EF4-FFF2-40B4-BE49-F238E27FC236}">
                  <a16:creationId xmlns:a16="http://schemas.microsoft.com/office/drawing/2014/main" id="{F6407D1C-CC3D-50AF-C60F-95D6B2E59723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Title 1">
            <a:extLst>
              <a:ext uri="{FF2B5EF4-FFF2-40B4-BE49-F238E27FC236}">
                <a16:creationId xmlns:a16="http://schemas.microsoft.com/office/drawing/2014/main" id="{2217272D-A6A3-A346-2901-2813DC8516BD}"/>
              </a:ext>
            </a:extLst>
          </p:cNvPr>
          <p:cNvSpPr txBox="1">
            <a:spLocks/>
          </p:cNvSpPr>
          <p:nvPr/>
        </p:nvSpPr>
        <p:spPr>
          <a:xfrm>
            <a:off x="641834" y="1345857"/>
            <a:ext cx="8249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CB2764F0-86BF-B95F-8B08-2AE2260AFF5A}"/>
              </a:ext>
            </a:extLst>
          </p:cNvPr>
          <p:cNvGrpSpPr/>
          <p:nvPr/>
        </p:nvGrpSpPr>
        <p:grpSpPr>
          <a:xfrm>
            <a:off x="6403311" y="1525297"/>
            <a:ext cx="1025108" cy="859392"/>
            <a:chOff x="7595179" y="1697173"/>
            <a:chExt cx="587210" cy="859392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AA8E3BA0-9336-9448-5331-EA391405DD20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6098737F-302F-C7D9-03DD-A2FA7EAD7F31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E88B722-0B80-6643-AE1D-7C0E2BFDA794}"/>
                </a:ext>
              </a:extLst>
            </p:cNvPr>
            <p:cNvCxnSpPr/>
            <p:nvPr/>
          </p:nvCxnSpPr>
          <p:spPr>
            <a:xfrm flipH="1">
              <a:off x="7683147" y="2125026"/>
              <a:ext cx="374677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BDF2452F-2134-DBD5-60CE-19BA0EF8B5B5}"/>
              </a:ext>
            </a:extLst>
          </p:cNvPr>
          <p:cNvGrpSpPr/>
          <p:nvPr/>
        </p:nvGrpSpPr>
        <p:grpSpPr>
          <a:xfrm>
            <a:off x="7774567" y="1513572"/>
            <a:ext cx="727061" cy="859392"/>
            <a:chOff x="7595179" y="1697173"/>
            <a:chExt cx="587210" cy="85939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938A54F3-33CA-631D-CD09-87333BFA447C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57A8ED75-0BCD-93FB-DA6E-6B0583A0B706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A502384-9D23-0416-0585-A0D01CFA94FA}"/>
                </a:ext>
              </a:extLst>
            </p:cNvPr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itle 1">
            <a:extLst>
              <a:ext uri="{FF2B5EF4-FFF2-40B4-BE49-F238E27FC236}">
                <a16:creationId xmlns:a16="http://schemas.microsoft.com/office/drawing/2014/main" id="{F1DBE220-F912-99FC-EFBD-EB4B5BC73FCF}"/>
              </a:ext>
            </a:extLst>
          </p:cNvPr>
          <p:cNvSpPr txBox="1">
            <a:spLocks/>
          </p:cNvSpPr>
          <p:nvPr/>
        </p:nvSpPr>
        <p:spPr>
          <a:xfrm>
            <a:off x="424643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F341D4E-07FC-8640-4708-885319073B6F}"/>
              </a:ext>
            </a:extLst>
          </p:cNvPr>
          <p:cNvGrpSpPr/>
          <p:nvPr/>
        </p:nvGrpSpPr>
        <p:grpSpPr>
          <a:xfrm>
            <a:off x="657972" y="188639"/>
            <a:ext cx="3625983" cy="859392"/>
            <a:chOff x="325718" y="915559"/>
            <a:chExt cx="3625983" cy="859392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A8E22AA3-9E15-A3EF-831C-2A9216B7DBE5}"/>
                </a:ext>
              </a:extLst>
            </p:cNvPr>
            <p:cNvSpPr txBox="1">
              <a:spLocks/>
            </p:cNvSpPr>
            <p:nvPr/>
          </p:nvSpPr>
          <p:spPr>
            <a:xfrm>
              <a:off x="325718" y="979063"/>
              <a:ext cx="3166123" cy="600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462FE255-781F-BC7D-BD57-734DE11CDDE0}"/>
                </a:ext>
              </a:extLst>
            </p:cNvPr>
            <p:cNvGrpSpPr/>
            <p:nvPr/>
          </p:nvGrpSpPr>
          <p:grpSpPr>
            <a:xfrm>
              <a:off x="3364491" y="915559"/>
              <a:ext cx="587210" cy="859392"/>
              <a:chOff x="7749332" y="1697173"/>
              <a:chExt cx="587210" cy="859392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D89CC00D-8EDD-B2F5-7243-058F2238AC40}"/>
                  </a:ext>
                </a:extLst>
              </p:cNvPr>
              <p:cNvSpPr txBox="1"/>
              <p:nvPr/>
            </p:nvSpPr>
            <p:spPr>
              <a:xfrm>
                <a:off x="774933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38C12F45-0872-F388-9DC4-65DCECA06794}"/>
                  </a:ext>
                </a:extLst>
              </p:cNvPr>
              <p:cNvSpPr txBox="1"/>
              <p:nvPr/>
            </p:nvSpPr>
            <p:spPr>
              <a:xfrm>
                <a:off x="7749332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F228DDBF-54E1-9E98-01CD-12558CCCCDAB}"/>
                  </a:ext>
                </a:extLst>
              </p:cNvPr>
              <p:cNvCxnSpPr/>
              <p:nvPr/>
            </p:nvCxnSpPr>
            <p:spPr>
              <a:xfrm flipH="1">
                <a:off x="7896093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4AFC26-DA55-E092-03B9-24DD0EE784BF}"/>
              </a:ext>
            </a:extLst>
          </p:cNvPr>
          <p:cNvGrpSpPr/>
          <p:nvPr/>
        </p:nvGrpSpPr>
        <p:grpSpPr>
          <a:xfrm>
            <a:off x="657972" y="1388265"/>
            <a:ext cx="3640260" cy="859392"/>
            <a:chOff x="281923" y="2052389"/>
            <a:chExt cx="3640260" cy="859392"/>
          </a:xfrm>
        </p:grpSpPr>
        <p:sp>
          <p:nvSpPr>
            <p:cNvPr id="200" name="Title 1">
              <a:extLst>
                <a:ext uri="{FF2B5EF4-FFF2-40B4-BE49-F238E27FC236}">
                  <a16:creationId xmlns:a16="http://schemas.microsoft.com/office/drawing/2014/main" id="{BEAD3EAC-95DE-5555-F832-D2BEF86F5074}"/>
                </a:ext>
              </a:extLst>
            </p:cNvPr>
            <p:cNvSpPr txBox="1">
              <a:spLocks/>
            </p:cNvSpPr>
            <p:nvPr/>
          </p:nvSpPr>
          <p:spPr>
            <a:xfrm>
              <a:off x="281923" y="2087671"/>
              <a:ext cx="3192296" cy="6249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34FEF2C2-670F-5C61-8647-EA940B3D0EE5}"/>
                </a:ext>
              </a:extLst>
            </p:cNvPr>
            <p:cNvGrpSpPr/>
            <p:nvPr/>
          </p:nvGrpSpPr>
          <p:grpSpPr>
            <a:xfrm>
              <a:off x="3334973" y="2052389"/>
              <a:ext cx="587210" cy="859392"/>
              <a:chOff x="7719814" y="1697173"/>
              <a:chExt cx="587210" cy="859392"/>
            </a:xfrm>
          </p:grpSpPr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F7A3AB60-1214-D5C9-CDA5-12D659293DBF}"/>
                  </a:ext>
                </a:extLst>
              </p:cNvPr>
              <p:cNvSpPr txBox="1"/>
              <p:nvPr/>
            </p:nvSpPr>
            <p:spPr>
              <a:xfrm>
                <a:off x="771981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E7C82F37-16FA-FC85-3340-5A4C85E7D04E}"/>
                  </a:ext>
                </a:extLst>
              </p:cNvPr>
              <p:cNvSpPr txBox="1"/>
              <p:nvPr/>
            </p:nvSpPr>
            <p:spPr>
              <a:xfrm>
                <a:off x="771981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69FD845F-06C5-A191-C013-B0F19ABF2C3F}"/>
                  </a:ext>
                </a:extLst>
              </p:cNvPr>
              <p:cNvCxnSpPr/>
              <p:nvPr/>
            </p:nvCxnSpPr>
            <p:spPr>
              <a:xfrm flipH="1">
                <a:off x="7866575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ight Arrow 14">
            <a:extLst>
              <a:ext uri="{FF2B5EF4-FFF2-40B4-BE49-F238E27FC236}">
                <a16:creationId xmlns:a16="http://schemas.microsoft.com/office/drawing/2014/main" id="{866247DE-D651-D84D-975D-A837B75091AB}"/>
              </a:ext>
            </a:extLst>
          </p:cNvPr>
          <p:cNvSpPr/>
          <p:nvPr/>
        </p:nvSpPr>
        <p:spPr>
          <a:xfrm>
            <a:off x="4542360" y="285505"/>
            <a:ext cx="1754191" cy="9770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symbols</a:t>
            </a:r>
          </a:p>
        </p:txBody>
      </p:sp>
      <p:sp>
        <p:nvSpPr>
          <p:cNvPr id="228" name="Right Arrow 227">
            <a:extLst>
              <a:ext uri="{FF2B5EF4-FFF2-40B4-BE49-F238E27FC236}">
                <a16:creationId xmlns:a16="http://schemas.microsoft.com/office/drawing/2014/main" id="{7185E1C5-A744-116E-9833-324824FAE756}"/>
              </a:ext>
            </a:extLst>
          </p:cNvPr>
          <p:cNvSpPr/>
          <p:nvPr/>
        </p:nvSpPr>
        <p:spPr>
          <a:xfrm>
            <a:off x="4542361" y="1481154"/>
            <a:ext cx="1749368" cy="97111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in symbols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4A110B7-93EB-3C25-2868-2995DD28AC6D}"/>
              </a:ext>
            </a:extLst>
          </p:cNvPr>
          <p:cNvGrpSpPr/>
          <p:nvPr/>
        </p:nvGrpSpPr>
        <p:grpSpPr>
          <a:xfrm>
            <a:off x="6210505" y="301567"/>
            <a:ext cx="1438943" cy="859392"/>
            <a:chOff x="7595179" y="1697173"/>
            <a:chExt cx="587210" cy="859392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3A30CA03-E505-48DB-4815-23C645EF29AC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41F91E8-A387-97AC-10C5-9FD492BEE568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6CE377BD-DE8E-CA64-7911-444A0D580DE3}"/>
                </a:ext>
              </a:extLst>
            </p:cNvPr>
            <p:cNvCxnSpPr/>
            <p:nvPr/>
          </p:nvCxnSpPr>
          <p:spPr>
            <a:xfrm flipH="1">
              <a:off x="7741940" y="2137726"/>
              <a:ext cx="299585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5DA4DC0-7A54-0A3D-C4CC-E90909A3083D}"/>
              </a:ext>
            </a:extLst>
          </p:cNvPr>
          <p:cNvGrpSpPr/>
          <p:nvPr/>
        </p:nvGrpSpPr>
        <p:grpSpPr>
          <a:xfrm>
            <a:off x="7844232" y="305957"/>
            <a:ext cx="672397" cy="859392"/>
            <a:chOff x="6362095" y="1032877"/>
            <a:chExt cx="672397" cy="859392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FBAD144-40BA-27DF-EB83-036373CEE0A3}"/>
                </a:ext>
              </a:extLst>
            </p:cNvPr>
            <p:cNvSpPr txBox="1"/>
            <p:nvPr/>
          </p:nvSpPr>
          <p:spPr>
            <a:xfrm>
              <a:off x="6362095" y="1032877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F4C1A96-78F3-BE5E-8A33-874B82F1853B}"/>
                </a:ext>
              </a:extLst>
            </p:cNvPr>
            <p:cNvSpPr txBox="1"/>
            <p:nvPr/>
          </p:nvSpPr>
          <p:spPr>
            <a:xfrm>
              <a:off x="6362095" y="1369049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AD4951F1-C27A-E1E1-7C67-B20EFBC6AE4D}"/>
                </a:ext>
              </a:extLst>
            </p:cNvPr>
            <p:cNvCxnSpPr/>
            <p:nvPr/>
          </p:nvCxnSpPr>
          <p:spPr>
            <a:xfrm flipH="1">
              <a:off x="6530147" y="1460730"/>
              <a:ext cx="308847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BFB1935-61E3-7AD5-B439-C32E6A016BB7}"/>
              </a:ext>
            </a:extLst>
          </p:cNvPr>
          <p:cNvSpPr txBox="1"/>
          <p:nvPr/>
        </p:nvSpPr>
        <p:spPr>
          <a:xfrm>
            <a:off x="7522876" y="454901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EC651CE0-D29E-2065-DE43-0ABE352742B1}"/>
              </a:ext>
            </a:extLst>
          </p:cNvPr>
          <p:cNvSpPr txBox="1"/>
          <p:nvPr/>
        </p:nvSpPr>
        <p:spPr>
          <a:xfrm>
            <a:off x="7480543" y="1662882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31" name="Title 1">
            <a:extLst>
              <a:ext uri="{FF2B5EF4-FFF2-40B4-BE49-F238E27FC236}">
                <a16:creationId xmlns:a16="http://schemas.microsoft.com/office/drawing/2014/main" id="{05BEF7C5-147F-72C8-51FE-9DC2A86BE9E8}"/>
              </a:ext>
            </a:extLst>
          </p:cNvPr>
          <p:cNvSpPr txBox="1">
            <a:spLocks/>
          </p:cNvSpPr>
          <p:nvPr/>
        </p:nvSpPr>
        <p:spPr>
          <a:xfrm>
            <a:off x="767738" y="720660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equal pieces</a:t>
            </a:r>
          </a:p>
        </p:txBody>
      </p:sp>
      <p:sp>
        <p:nvSpPr>
          <p:cNvPr id="232" name="Title 1">
            <a:extLst>
              <a:ext uri="{FF2B5EF4-FFF2-40B4-BE49-F238E27FC236}">
                <a16:creationId xmlns:a16="http://schemas.microsoft.com/office/drawing/2014/main" id="{73B14240-88FA-ABB8-E1E6-BA15B199E93D}"/>
              </a:ext>
            </a:extLst>
          </p:cNvPr>
          <p:cNvSpPr txBox="1">
            <a:spLocks/>
          </p:cNvSpPr>
          <p:nvPr/>
        </p:nvSpPr>
        <p:spPr>
          <a:xfrm>
            <a:off x="767738" y="1871558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pieces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49DF20-ACC2-E38A-BEBA-B7C26180BE8F}"/>
              </a:ext>
            </a:extLst>
          </p:cNvPr>
          <p:cNvGrpSpPr/>
          <p:nvPr/>
        </p:nvGrpSpPr>
        <p:grpSpPr>
          <a:xfrm>
            <a:off x="909962" y="5504354"/>
            <a:ext cx="7180935" cy="797837"/>
            <a:chOff x="909962" y="5504354"/>
            <a:chExt cx="7180935" cy="797837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C938D530-F0A4-3302-9790-0EC743C914C3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7743CAF2-B38F-DE64-FCCB-9A231FD31BE2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5262BD2B-30F4-4014-DFD3-A88CC93CCFAB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D5DC1471-D04D-9EB2-CBED-10EC642C00E2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9D6842F8-E8DF-627A-D005-BE35DCF856F2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BDE89A2F-72D6-CA37-4AD8-6C00ED0822D1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20810058-DE3B-A995-1F34-DFF66C5F5D77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9C24336C-BD83-FD04-87B9-50244ED0D4D0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7105D17-7D36-DEE8-48AA-57365B3126B7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4209015" y="5504354"/>
              <a:chExt cx="587210" cy="797837"/>
            </a:xfrm>
          </p:grpSpPr>
          <p:sp>
            <p:nvSpPr>
              <p:cNvPr id="279" name="TextBox 278">
                <a:extLst>
                  <a:ext uri="{FF2B5EF4-FFF2-40B4-BE49-F238E27FC236}">
                    <a16:creationId xmlns:a16="http://schemas.microsoft.com/office/drawing/2014/main" id="{FA6F45E7-D07E-6938-CDF3-CB6D1BAF9B38}"/>
                  </a:ext>
                </a:extLst>
              </p:cNvPr>
              <p:cNvSpPr txBox="1"/>
              <p:nvPr/>
            </p:nvSpPr>
            <p:spPr>
              <a:xfrm>
                <a:off x="4209015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80" name="TextBox 279">
                <a:extLst>
                  <a:ext uri="{FF2B5EF4-FFF2-40B4-BE49-F238E27FC236}">
                    <a16:creationId xmlns:a16="http://schemas.microsoft.com/office/drawing/2014/main" id="{E3223C65-B72C-6814-A65D-CB614F11ED1F}"/>
                  </a:ext>
                </a:extLst>
              </p:cNvPr>
              <p:cNvSpPr txBox="1"/>
              <p:nvPr/>
            </p:nvSpPr>
            <p:spPr>
              <a:xfrm>
                <a:off x="4209015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81" name="Straight Connector 280">
                <a:extLst>
                  <a:ext uri="{FF2B5EF4-FFF2-40B4-BE49-F238E27FC236}">
                    <a16:creationId xmlns:a16="http://schemas.microsoft.com/office/drawing/2014/main" id="{EEB38E6C-3C59-FCB9-BFF3-076F1AA2E252}"/>
                  </a:ext>
                </a:extLst>
              </p:cNvPr>
              <p:cNvCxnSpPr/>
              <p:nvPr/>
            </p:nvCxnSpPr>
            <p:spPr>
              <a:xfrm flipH="1">
                <a:off x="4355776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3" name="Oval 282">
            <a:extLst>
              <a:ext uri="{FF2B5EF4-FFF2-40B4-BE49-F238E27FC236}">
                <a16:creationId xmlns:a16="http://schemas.microsoft.com/office/drawing/2014/main" id="{ED7CED58-565E-90E5-32DC-086914685528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88BE56F4-3FEE-CCBE-6CC4-37F56F575687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555935D1-2355-5C99-EF02-558FDB0E7B16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BF084FFB-2748-01FB-6C51-C695C0E77859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867D9C26-792A-FFFD-AC8C-BC9525E87B05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F16F7BBB-AADB-9A12-2A55-C2C0C179EA4B}"/>
              </a:ext>
            </a:extLst>
          </p:cNvPr>
          <p:cNvSpPr>
            <a:spLocks noChangeAspect="1"/>
          </p:cNvSpPr>
          <p:nvPr/>
        </p:nvSpPr>
        <p:spPr>
          <a:xfrm>
            <a:off x="6666376" y="3366795"/>
            <a:ext cx="91440" cy="91440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6E718245-DA45-5FEE-3D0A-A6905A92B79B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519A048-EDFA-09BC-88DA-E0DEF1CECA5C}"/>
              </a:ext>
            </a:extLst>
          </p:cNvPr>
          <p:cNvGrpSpPr/>
          <p:nvPr/>
        </p:nvGrpSpPr>
        <p:grpSpPr>
          <a:xfrm>
            <a:off x="2010734" y="5504354"/>
            <a:ext cx="4931506" cy="797837"/>
            <a:chOff x="2010734" y="5504354"/>
            <a:chExt cx="4931506" cy="79783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9279A1B-280C-E7A3-899B-9477F6EA142D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3105243" y="5504354"/>
              <a:chExt cx="587210" cy="797837"/>
            </a:xfrm>
          </p:grpSpPr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4E3AAE5B-512F-11F4-8A38-E458C5827B74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8EF26C95-F039-A0F7-08CF-0BC391DC8ED9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6" name="Straight Connector 275">
                <a:extLst>
                  <a:ext uri="{FF2B5EF4-FFF2-40B4-BE49-F238E27FC236}">
                    <a16:creationId xmlns:a16="http://schemas.microsoft.com/office/drawing/2014/main" id="{3340B906-D0B7-BF1C-2B4D-384337C3F28F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2E494F8-E08D-5F5E-22B1-61B0A42887AC}"/>
                </a:ext>
              </a:extLst>
            </p:cNvPr>
            <p:cNvGrpSpPr/>
            <p:nvPr/>
          </p:nvGrpSpPr>
          <p:grpSpPr>
            <a:xfrm>
              <a:off x="2010734" y="5504354"/>
              <a:ext cx="587210" cy="797837"/>
              <a:chOff x="3105243" y="5504354"/>
              <a:chExt cx="587210" cy="79783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C03F95-9782-968A-B180-8515DCDB5FD8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E6EAC0-C1B8-0B3F-6038-6B655F9735FE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FF5250B-03E3-D07D-BD3F-636E79A2324B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7BF484B-8C59-AFBF-580F-0E3A446B9113}"/>
                </a:ext>
              </a:extLst>
            </p:cNvPr>
            <p:cNvGrpSpPr/>
            <p:nvPr/>
          </p:nvGrpSpPr>
          <p:grpSpPr>
            <a:xfrm>
              <a:off x="5294261" y="5504354"/>
              <a:ext cx="587210" cy="797837"/>
              <a:chOff x="3105243" y="5504354"/>
              <a:chExt cx="587210" cy="797837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78234D4-7814-7805-F0A1-1CF13DCBCE61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320DC85-230E-FFDA-314F-6BE53883FCCB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506427D-D106-8AFC-6E0B-AB49C316C5B9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1B97058-19D9-2BD1-FB5D-FF43EFFD95B2}"/>
                </a:ext>
              </a:extLst>
            </p:cNvPr>
            <p:cNvGrpSpPr/>
            <p:nvPr/>
          </p:nvGrpSpPr>
          <p:grpSpPr>
            <a:xfrm>
              <a:off x="6456943" y="5504354"/>
              <a:ext cx="485297" cy="797837"/>
              <a:chOff x="3105243" y="5504354"/>
              <a:chExt cx="587210" cy="797837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803BE98-8CDC-FD1A-8E10-FC4AAA224067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B10B45A-7C41-E137-EEA7-49CB8626A8A9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F3E9C69-5700-CAC6-EE7C-9D7D8598AF34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F1CF185B-FD5F-DF9C-AEB0-E1526B90AF0E}"/>
              </a:ext>
            </a:extLst>
          </p:cNvPr>
          <p:cNvSpPr/>
          <p:nvPr/>
        </p:nvSpPr>
        <p:spPr>
          <a:xfrm>
            <a:off x="6194809" y="541671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1A95CD8-DDE1-FD3C-8B1A-BF9473D93C3D}"/>
              </a:ext>
            </a:extLst>
          </p:cNvPr>
          <p:cNvGrpSpPr/>
          <p:nvPr/>
        </p:nvGrpSpPr>
        <p:grpSpPr>
          <a:xfrm>
            <a:off x="909962" y="5504354"/>
            <a:ext cx="7180935" cy="797837"/>
            <a:chOff x="909962" y="5504354"/>
            <a:chExt cx="7180935" cy="797837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E3D1BC2F-3FB4-45A6-3973-29F2DF9A942C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05391FF-710A-528E-C253-B7EDB2EE908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12718F73-1FE7-996C-DB8E-52CAA8F5289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1390463C-6650-76BA-EBA9-178DE31A3C0B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859EB6E9-4878-70BE-BF0D-4F48F3A58EEE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A8B14A16-24C2-FE58-ED33-D54E9F70EEC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259B532-A717-6443-1D3D-F221FE356BC1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E349F12-D0E9-84A3-8D95-7BDF76F08865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16E9FAF-5C38-29FC-BDD0-F759132D65F1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1898777-2C4A-0F0E-3AE8-28FA49B48D1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4B2FD19-F424-AF65-0375-3E7C851E2B4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7AA6B837-0A75-7FCB-6D3E-CC6898E390DA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DB19A3D2-9CC8-8203-5D70-717DD03B191D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17FF7EAA-272D-0DF5-226B-C69BF2CA2638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DCC77EA-16DE-B003-C5B5-21A2CFD8ED38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39CC4C3-526B-7D69-74C7-3C7D283E6013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31BD2C0-42DA-AAB4-E10B-12FBFA666363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1FF7FA9-BCB6-20FA-B5CF-4606C34C68EB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CB8241A-6BEA-FA61-E086-09026918D93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0CC91616-A2E0-7571-086D-E9F69674C6A9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70B979BD-3628-0C07-7DB3-09F136C731E7}"/>
              </a:ext>
            </a:extLst>
          </p:cNvPr>
          <p:cNvSpPr txBox="1"/>
          <p:nvPr/>
        </p:nvSpPr>
        <p:spPr>
          <a:xfrm>
            <a:off x="6418491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783F55D-3676-5773-1E78-4A122AD92E73}"/>
              </a:ext>
            </a:extLst>
          </p:cNvPr>
          <p:cNvCxnSpPr>
            <a:cxnSpLocks/>
            <a:stCxn id="55" idx="0"/>
            <a:endCxn id="288" idx="4"/>
          </p:cNvCxnSpPr>
          <p:nvPr/>
        </p:nvCxnSpPr>
        <p:spPr>
          <a:xfrm flipV="1">
            <a:off x="6697789" y="3458235"/>
            <a:ext cx="14307" cy="1958479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D28BE94-F2A7-2C94-C307-E241195FF7D5}"/>
              </a:ext>
            </a:extLst>
          </p:cNvPr>
          <p:cNvGrpSpPr/>
          <p:nvPr/>
        </p:nvGrpSpPr>
        <p:grpSpPr>
          <a:xfrm>
            <a:off x="4712207" y="2486679"/>
            <a:ext cx="3715863" cy="859392"/>
            <a:chOff x="4821401" y="1326426"/>
            <a:chExt cx="3715863" cy="85939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68287D4-9997-672F-FCC9-DF05F7260B19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D8BE5F1-0706-BEBA-11D3-D4DD00D916CC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 </a:t>
                </a:r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00CD6"/>
                    </a:solidFill>
                  </a:rPr>
                  <a:t> 2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B377A21D-B5DC-1937-1968-85DA529EAF8F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9E7AEB1F-B742-C854-D38E-A3D13F6BDF7A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954A6E6-7026-ADFB-15BD-ABDBB2FF8B27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C7C04CF-D20D-00C4-213A-07571BE84DD7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45403C2-40E3-BAAA-463F-75731376A416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664C9CBD-CEC5-8875-1B3C-B10EB406150D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F2ACB45-085F-DB22-908E-E52D693EA090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2EC963DF-427B-29D0-420E-2FB607D358F6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1CE956BD-67A2-3685-A4A4-B1B41D5C17A5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3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3A0E1D81-2867-E91F-EE60-829286990D6D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22AEF5EC-5C37-24A1-A451-401851B8AF70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F5C87DB-3B9D-FB0A-1B8D-312C6E6EB99F}"/>
                  </a:ext>
                </a:extLst>
              </p:cNvPr>
              <p:cNvSpPr txBox="1"/>
              <p:nvPr/>
            </p:nvSpPr>
            <p:spPr>
              <a:xfrm>
                <a:off x="5446596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3ED7E884-6534-F887-010A-194F620F55D2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7E5DA878-CC32-7310-8847-7AAA134B9CAB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2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CFB55585-3CB6-E95B-A71B-DFA39F4BD417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4DFEAFCE-A6A3-2103-B11C-F23C1256FF9B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D6A17E7-CA04-E772-B019-45DA3DBC34D0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829B72-922D-9423-E30A-536E57CD89C2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sp>
        <p:nvSpPr>
          <p:cNvPr id="99" name="Title 1">
            <a:extLst>
              <a:ext uri="{FF2B5EF4-FFF2-40B4-BE49-F238E27FC236}">
                <a16:creationId xmlns:a16="http://schemas.microsoft.com/office/drawing/2014/main" id="{FE207666-232A-6C92-8F6A-7146E9DD0807}"/>
              </a:ext>
            </a:extLst>
          </p:cNvPr>
          <p:cNvSpPr txBox="1">
            <a:spLocks/>
          </p:cNvSpPr>
          <p:nvPr/>
        </p:nvSpPr>
        <p:spPr>
          <a:xfrm>
            <a:off x="767738" y="2582758"/>
            <a:ext cx="3684064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Then we just added:</a:t>
            </a:r>
          </a:p>
        </p:txBody>
      </p:sp>
    </p:spTree>
    <p:extLst>
      <p:ext uri="{BB962C8B-B14F-4D97-AF65-F5344CB8AC3E}">
        <p14:creationId xmlns:p14="http://schemas.microsoft.com/office/powerpoint/2010/main" val="157116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6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6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6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6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6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6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2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2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2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2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7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87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7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7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37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6500"/>
                            </p:stCondLst>
                            <p:childTnLst>
                              <p:par>
                                <p:cTn id="8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9 L 0.35873 0.00139 " pathEditMode="relative" ptsTypes="AA">
                                      <p:cBhvr>
                                        <p:cTn id="9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8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3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60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8" grpId="0" animBg="1"/>
      <p:bldP spid="16" grpId="0"/>
      <p:bldP spid="229" grpId="0"/>
      <p:bldP spid="231" grpId="0"/>
      <p:bldP spid="232" grpId="0"/>
      <p:bldP spid="289" grpId="0" animBg="1"/>
      <p:bldP spid="55" grpId="0" animBg="1"/>
      <p:bldP spid="94" grpId="0"/>
      <p:bldP spid="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49512D2-8817-5D45-6DCE-4A9BD17A6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4FFD11-A40D-51B1-2025-FA23DC358FB7}"/>
              </a:ext>
            </a:extLst>
          </p:cNvPr>
          <p:cNvSpPr txBox="1"/>
          <p:nvPr/>
        </p:nvSpPr>
        <p:spPr>
          <a:xfrm>
            <a:off x="861646" y="1983881"/>
            <a:ext cx="7420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and on the number line . . .</a:t>
            </a:r>
          </a:p>
        </p:txBody>
      </p:sp>
    </p:spTree>
    <p:extLst>
      <p:ext uri="{BB962C8B-B14F-4D97-AF65-F5344CB8AC3E}">
        <p14:creationId xmlns:p14="http://schemas.microsoft.com/office/powerpoint/2010/main" val="716107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4896A91-FA9C-6814-BF48-C2CD3E8B9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FD28A5-B8BA-FB0B-B5B4-36BA21AF61FB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B74F60B1-F34E-9B94-B614-DEE012EC4D38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7D9556D-72FA-2F0F-B8CD-4DB88498B150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870C6AF-7B26-8229-7361-34B5FCFAE31E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2747FD9-872B-CE19-21B8-6D71CF0F8B96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A286CE-66E7-EE5E-4851-C1BF7EA86DC4}"/>
              </a:ext>
            </a:extLst>
          </p:cNvPr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A805FF1A-0982-5AB2-45DC-1CED1D7D8588}"/>
                </a:ext>
              </a:extLst>
            </p:cNvPr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C45CCBE1-6044-E607-E9A2-7B46D21E422C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643E71C7-EA45-B707-8C86-46C88FE232C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B5B84E70-295A-3689-D084-3D9547D79DAD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2A68A531-36C6-6744-F64C-55EBF38B6FCC}"/>
                </a:ext>
              </a:extLst>
            </p:cNvPr>
            <p:cNvGrpSpPr/>
            <p:nvPr/>
          </p:nvGrpSpPr>
          <p:grpSpPr>
            <a:xfrm>
              <a:off x="3108577" y="3454533"/>
              <a:ext cx="587210" cy="2123516"/>
              <a:chOff x="7164409" y="3993944"/>
              <a:chExt cx="587210" cy="2123516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49C68A04-587E-3B0E-4994-5604D2404A71}"/>
                  </a:ext>
                </a:extLst>
              </p:cNvPr>
              <p:cNvGrpSpPr/>
              <p:nvPr/>
            </p:nvGrpSpPr>
            <p:grpSpPr>
              <a:xfrm>
                <a:off x="7164409" y="5319623"/>
                <a:ext cx="587210" cy="797837"/>
                <a:chOff x="7595179" y="2308804"/>
                <a:chExt cx="587210" cy="797837"/>
              </a:xfrm>
            </p:grpSpPr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FAA812B0-63D9-89B7-681A-57385495E7B9}"/>
                    </a:ext>
                  </a:extLst>
                </p:cNvPr>
                <p:cNvSpPr txBox="1"/>
                <p:nvPr/>
              </p:nvSpPr>
              <p:spPr>
                <a:xfrm>
                  <a:off x="7595179" y="230880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12CC36C2-4B43-6095-B797-BE6C0BA14B71}"/>
                    </a:ext>
                  </a:extLst>
                </p:cNvPr>
                <p:cNvSpPr txBox="1"/>
                <p:nvPr/>
              </p:nvSpPr>
              <p:spPr>
                <a:xfrm>
                  <a:off x="7595179" y="264497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647892BD-B2B9-3A19-BBDF-41A884196E47}"/>
                    </a:ext>
                  </a:extLst>
                </p:cNvPr>
                <p:cNvCxnSpPr/>
                <p:nvPr/>
              </p:nvCxnSpPr>
              <p:spPr>
                <a:xfrm flipH="1">
                  <a:off x="7741940" y="2718072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199FE467-CF02-022C-AF68-51117E801D07}"/>
                  </a:ext>
                </a:extLst>
              </p:cNvPr>
              <p:cNvCxnSpPr>
                <a:cxnSpLocks/>
                <a:stCxn id="186" idx="0"/>
              </p:cNvCxnSpPr>
              <p:nvPr/>
            </p:nvCxnSpPr>
            <p:spPr>
              <a:xfrm flipH="1" flipV="1">
                <a:off x="7453692" y="3993944"/>
                <a:ext cx="4322" cy="1325679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31D48AC7-E9D2-E734-145D-3C5C11A57A3F}"/>
                </a:ext>
              </a:extLst>
            </p:cNvPr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C6A51B88-CA79-F730-CF71-8EB6B8446297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B1889E79-1D96-FE69-BE3A-073A7E9AC96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AE094841-AF77-D899-8655-9F1A40AAA982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FA48C4A-5F2B-E587-1956-D5BED6F50DFA}"/>
                </a:ext>
              </a:extLst>
            </p:cNvPr>
            <p:cNvGrpSpPr/>
            <p:nvPr/>
          </p:nvGrpSpPr>
          <p:grpSpPr>
            <a:xfrm>
              <a:off x="5288637" y="4822575"/>
              <a:ext cx="587210" cy="797837"/>
              <a:chOff x="7595179" y="2351167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CF8D98A-72BC-7FAB-836E-41C79DA5A817}"/>
                  </a:ext>
                </a:extLst>
              </p:cNvPr>
              <p:cNvSpPr txBox="1"/>
              <p:nvPr/>
            </p:nvSpPr>
            <p:spPr>
              <a:xfrm>
                <a:off x="7595179" y="235116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E0ED5C3-1446-6816-3FEE-3825D52FB117}"/>
                  </a:ext>
                </a:extLst>
              </p:cNvPr>
              <p:cNvSpPr txBox="1"/>
              <p:nvPr/>
            </p:nvSpPr>
            <p:spPr>
              <a:xfrm>
                <a:off x="7595179" y="26873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42D2F7C1-5222-D96B-D481-83506B547C77}"/>
                  </a:ext>
                </a:extLst>
              </p:cNvPr>
              <p:cNvCxnSpPr/>
              <p:nvPr/>
            </p:nvCxnSpPr>
            <p:spPr>
              <a:xfrm flipH="1">
                <a:off x="7741940" y="276043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1F617D-60C9-94F6-C985-03164191BB82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C344DAE-ADC5-1231-3653-DADC2EF4591A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E0FB463-01A8-47D1-E160-CF49261D2421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F3BEF8A-BCB2-DB1F-8F8C-D3E8DB73C8D9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694BA867-60E1-4A6E-A318-8D871C6C356D}"/>
                  </a:ext>
                </a:extLst>
              </p:cNvPr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D5B2F2D-B561-0FC6-E0CD-C5AB03709EDF}"/>
                </a:ext>
              </a:extLst>
            </p:cNvPr>
            <p:cNvGrpSpPr/>
            <p:nvPr/>
          </p:nvGrpSpPr>
          <p:grpSpPr>
            <a:xfrm>
              <a:off x="4205857" y="3414890"/>
              <a:ext cx="2506011" cy="1511886"/>
              <a:chOff x="4205857" y="3414890"/>
              <a:chExt cx="2506011" cy="1511886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06E121C2-E8B2-FFFC-B159-47F9CC808CD3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AFFA9CBE-D9C7-510B-0E67-665ECA731075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6B23B2F8-80AF-4CA0-DB74-20F43B5B09A1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952E1770-B70F-67C7-805A-5B122AF4FB50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08F7082E-0911-EDA3-3B00-E085A46B3878}"/>
                    </a:ext>
                  </a:extLst>
                </p:cNvPr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B754464C-EA9A-F03D-1B72-9590EA96C3D5}"/>
                  </a:ext>
                </a:extLst>
              </p:cNvPr>
              <p:cNvCxnSpPr/>
              <p:nvPr/>
            </p:nvCxnSpPr>
            <p:spPr>
              <a:xfrm flipV="1">
                <a:off x="6711868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C0C49D-08E5-1E12-1E90-D149134A65D9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D302F0D-577B-1BE3-D230-FD32DA90B977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45C5952-CF57-A1F6-EBEB-205889E5C62A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6ED4CD19-F54F-B646-FFFC-10B387EFB0A8}"/>
                  </a:ext>
                </a:extLst>
              </p:cNvPr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8ABC199-949A-9D1E-C286-8E3D2EE5E392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14BE501-220F-DD13-2876-913D1264EEB2}"/>
              </a:ext>
            </a:extLst>
          </p:cNvPr>
          <p:cNvCxnSpPr/>
          <p:nvPr/>
        </p:nvCxnSpPr>
        <p:spPr>
          <a:xfrm>
            <a:off x="1198895" y="3393199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9FDB6FCD-E55D-2DCC-BD57-D7035650D22B}"/>
              </a:ext>
            </a:extLst>
          </p:cNvPr>
          <p:cNvSpPr txBox="1">
            <a:spLocks/>
          </p:cNvSpPr>
          <p:nvPr/>
        </p:nvSpPr>
        <p:spPr>
          <a:xfrm>
            <a:off x="641834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74CEFFD-E521-F8FC-5460-D3972BEFC185}"/>
              </a:ext>
            </a:extLst>
          </p:cNvPr>
          <p:cNvGrpSpPr/>
          <p:nvPr/>
        </p:nvGrpSpPr>
        <p:grpSpPr>
          <a:xfrm>
            <a:off x="1205506" y="340341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657A61C9-3D3D-C7D9-CE54-57156B3EABC2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16D7EE37-7696-6C1D-E8D9-17986BE346BF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16755BE4-7B87-7CD0-BB9B-20117B4C582E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C4BFE4A9-5A1F-7E2C-41BC-41493359EE2F}"/>
              </a:ext>
            </a:extLst>
          </p:cNvPr>
          <p:cNvGrpSpPr/>
          <p:nvPr/>
        </p:nvGrpSpPr>
        <p:grpSpPr>
          <a:xfrm>
            <a:off x="4490290" y="3394773"/>
            <a:ext cx="3295724" cy="525847"/>
            <a:chOff x="1189238" y="3461205"/>
            <a:chExt cx="3295724" cy="914402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6D2DFF39-4ED4-2109-2364-6E906BA10251}"/>
                </a:ext>
              </a:extLst>
            </p:cNvPr>
            <p:cNvSpPr/>
            <p:nvPr/>
          </p:nvSpPr>
          <p:spPr>
            <a:xfrm rot="16200000">
              <a:off x="1280679" y="3369764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82AD5EF5-6A50-1899-2AA5-A423E9E40443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ECFF14A8-EEE7-C050-4EB8-E2F21E4B96EB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17B3339-C330-8B18-7A9F-166AE768191A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>
              <a:extLst>
                <a:ext uri="{FF2B5EF4-FFF2-40B4-BE49-F238E27FC236}">
                  <a16:creationId xmlns:a16="http://schemas.microsoft.com/office/drawing/2014/main" id="{26288915-4CAA-422E-A47B-A037535A508F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>
              <a:extLst>
                <a:ext uri="{FF2B5EF4-FFF2-40B4-BE49-F238E27FC236}">
                  <a16:creationId xmlns:a16="http://schemas.microsoft.com/office/drawing/2014/main" id="{8D738FE8-F4F8-663F-65D0-21D60EA5F55A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9759886F-3867-BC55-6983-8190352C22D8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>
              <a:extLst>
                <a:ext uri="{FF2B5EF4-FFF2-40B4-BE49-F238E27FC236}">
                  <a16:creationId xmlns:a16="http://schemas.microsoft.com/office/drawing/2014/main" id="{AE46F595-2E2A-F80C-88E0-5F1016F3EFEA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>
              <a:extLst>
                <a:ext uri="{FF2B5EF4-FFF2-40B4-BE49-F238E27FC236}">
                  <a16:creationId xmlns:a16="http://schemas.microsoft.com/office/drawing/2014/main" id="{9BAEF9B9-9316-2240-E75D-84F9E81357CD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E1EAF4C-1DBE-92D0-6812-97FE2493885A}"/>
              </a:ext>
            </a:extLst>
          </p:cNvPr>
          <p:cNvGrpSpPr/>
          <p:nvPr/>
        </p:nvGrpSpPr>
        <p:grpSpPr>
          <a:xfrm>
            <a:off x="5600509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>
              <a:extLst>
                <a:ext uri="{FF2B5EF4-FFF2-40B4-BE49-F238E27FC236}">
                  <a16:creationId xmlns:a16="http://schemas.microsoft.com/office/drawing/2014/main" id="{8AB0D161-F448-0963-3CBB-2815E22A7000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>
              <a:extLst>
                <a:ext uri="{FF2B5EF4-FFF2-40B4-BE49-F238E27FC236}">
                  <a16:creationId xmlns:a16="http://schemas.microsoft.com/office/drawing/2014/main" id="{358094A4-4230-4B75-6D8A-B092ECA3E4C7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Title 1">
            <a:extLst>
              <a:ext uri="{FF2B5EF4-FFF2-40B4-BE49-F238E27FC236}">
                <a16:creationId xmlns:a16="http://schemas.microsoft.com/office/drawing/2014/main" id="{62F8B876-6512-40B7-3956-6949BD20E97D}"/>
              </a:ext>
            </a:extLst>
          </p:cNvPr>
          <p:cNvSpPr txBox="1">
            <a:spLocks/>
          </p:cNvSpPr>
          <p:nvPr/>
        </p:nvSpPr>
        <p:spPr>
          <a:xfrm>
            <a:off x="641834" y="1650657"/>
            <a:ext cx="8249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8FE49B2-77A3-26EF-07D8-C00BFE86841C}"/>
              </a:ext>
            </a:extLst>
          </p:cNvPr>
          <p:cNvGrpSpPr/>
          <p:nvPr/>
        </p:nvGrpSpPr>
        <p:grpSpPr>
          <a:xfrm>
            <a:off x="6403311" y="1830097"/>
            <a:ext cx="1025108" cy="859392"/>
            <a:chOff x="7595179" y="1697173"/>
            <a:chExt cx="587210" cy="859392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E014D042-22E9-2DC8-33FE-BC2912B26B58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E0B611F-917F-8598-C24A-785B2FFE86F4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7C81F09-9004-883A-7CE2-52EAB81DA212}"/>
                </a:ext>
              </a:extLst>
            </p:cNvPr>
            <p:cNvCxnSpPr/>
            <p:nvPr/>
          </p:nvCxnSpPr>
          <p:spPr>
            <a:xfrm flipH="1">
              <a:off x="7683147" y="2125026"/>
              <a:ext cx="374677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D7981E8-1EA8-0849-AB13-D09834A7CA1E}"/>
              </a:ext>
            </a:extLst>
          </p:cNvPr>
          <p:cNvGrpSpPr/>
          <p:nvPr/>
        </p:nvGrpSpPr>
        <p:grpSpPr>
          <a:xfrm>
            <a:off x="7774567" y="1818372"/>
            <a:ext cx="727061" cy="859392"/>
            <a:chOff x="7595179" y="1697173"/>
            <a:chExt cx="587210" cy="85939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85BABF83-4CBF-544C-D137-0EAF694D9E6F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2642DE2D-EAC2-2D17-EDEC-C9FA4797DC47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AFF631A-7D07-4CC6-B76E-1E62FBEC96B6}"/>
                </a:ext>
              </a:extLst>
            </p:cNvPr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itle 1">
            <a:extLst>
              <a:ext uri="{FF2B5EF4-FFF2-40B4-BE49-F238E27FC236}">
                <a16:creationId xmlns:a16="http://schemas.microsoft.com/office/drawing/2014/main" id="{C6C58BBE-0272-2536-5AFE-C11A36BDD4C7}"/>
              </a:ext>
            </a:extLst>
          </p:cNvPr>
          <p:cNvSpPr txBox="1">
            <a:spLocks/>
          </p:cNvSpPr>
          <p:nvPr/>
        </p:nvSpPr>
        <p:spPr>
          <a:xfrm>
            <a:off x="424643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F9D482F-A1E5-584F-1930-EEF09AFCD9FB}"/>
              </a:ext>
            </a:extLst>
          </p:cNvPr>
          <p:cNvGrpSpPr/>
          <p:nvPr/>
        </p:nvGrpSpPr>
        <p:grpSpPr>
          <a:xfrm>
            <a:off x="657972" y="188639"/>
            <a:ext cx="3625983" cy="859392"/>
            <a:chOff x="325718" y="915559"/>
            <a:chExt cx="3625983" cy="859392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9C5C131C-2588-55BD-D0B8-7E0FDA84B701}"/>
                </a:ext>
              </a:extLst>
            </p:cNvPr>
            <p:cNvSpPr txBox="1">
              <a:spLocks/>
            </p:cNvSpPr>
            <p:nvPr/>
          </p:nvSpPr>
          <p:spPr>
            <a:xfrm>
              <a:off x="325718" y="979063"/>
              <a:ext cx="3166123" cy="600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BF039CF0-17DA-4912-83C3-B03D6CAF8649}"/>
                </a:ext>
              </a:extLst>
            </p:cNvPr>
            <p:cNvGrpSpPr/>
            <p:nvPr/>
          </p:nvGrpSpPr>
          <p:grpSpPr>
            <a:xfrm>
              <a:off x="3364491" y="915559"/>
              <a:ext cx="587210" cy="859392"/>
              <a:chOff x="7749332" y="1697173"/>
              <a:chExt cx="587210" cy="859392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13BC0FC4-B70B-27EE-42B8-8A41972A0D43}"/>
                  </a:ext>
                </a:extLst>
              </p:cNvPr>
              <p:cNvSpPr txBox="1"/>
              <p:nvPr/>
            </p:nvSpPr>
            <p:spPr>
              <a:xfrm>
                <a:off x="774933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181A06AF-9CEB-BF92-A3DD-A0445BD3A339}"/>
                  </a:ext>
                </a:extLst>
              </p:cNvPr>
              <p:cNvSpPr txBox="1"/>
              <p:nvPr/>
            </p:nvSpPr>
            <p:spPr>
              <a:xfrm>
                <a:off x="7749332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9310A47A-EAD9-0FD6-676E-D2D655F6AF1D}"/>
                  </a:ext>
                </a:extLst>
              </p:cNvPr>
              <p:cNvCxnSpPr/>
              <p:nvPr/>
            </p:nvCxnSpPr>
            <p:spPr>
              <a:xfrm flipH="1">
                <a:off x="7896093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35878FB-5C40-3273-3ED3-B7982BDEB5CD}"/>
              </a:ext>
            </a:extLst>
          </p:cNvPr>
          <p:cNvGrpSpPr/>
          <p:nvPr/>
        </p:nvGrpSpPr>
        <p:grpSpPr>
          <a:xfrm>
            <a:off x="657972" y="1693065"/>
            <a:ext cx="3640260" cy="859392"/>
            <a:chOff x="281923" y="2052389"/>
            <a:chExt cx="3640260" cy="859392"/>
          </a:xfrm>
        </p:grpSpPr>
        <p:sp>
          <p:nvSpPr>
            <p:cNvPr id="200" name="Title 1">
              <a:extLst>
                <a:ext uri="{FF2B5EF4-FFF2-40B4-BE49-F238E27FC236}">
                  <a16:creationId xmlns:a16="http://schemas.microsoft.com/office/drawing/2014/main" id="{4ABECC76-ADEB-70B2-01DE-9484F002FC36}"/>
                </a:ext>
              </a:extLst>
            </p:cNvPr>
            <p:cNvSpPr txBox="1">
              <a:spLocks/>
            </p:cNvSpPr>
            <p:nvPr/>
          </p:nvSpPr>
          <p:spPr>
            <a:xfrm>
              <a:off x="281923" y="2087671"/>
              <a:ext cx="3192296" cy="6249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51817048-CDAD-BD8F-9CA8-A2B17F92E2D2}"/>
                </a:ext>
              </a:extLst>
            </p:cNvPr>
            <p:cNvGrpSpPr/>
            <p:nvPr/>
          </p:nvGrpSpPr>
          <p:grpSpPr>
            <a:xfrm>
              <a:off x="3334973" y="2052389"/>
              <a:ext cx="587210" cy="859392"/>
              <a:chOff x="7719814" y="1697173"/>
              <a:chExt cx="587210" cy="859392"/>
            </a:xfrm>
          </p:grpSpPr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82CAE214-7EFD-8206-4EFE-1D76A00F2DBC}"/>
                  </a:ext>
                </a:extLst>
              </p:cNvPr>
              <p:cNvSpPr txBox="1"/>
              <p:nvPr/>
            </p:nvSpPr>
            <p:spPr>
              <a:xfrm>
                <a:off x="771981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D3D72989-20C9-783F-7B0C-6D9C2A45D88F}"/>
                  </a:ext>
                </a:extLst>
              </p:cNvPr>
              <p:cNvSpPr txBox="1"/>
              <p:nvPr/>
            </p:nvSpPr>
            <p:spPr>
              <a:xfrm>
                <a:off x="771981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33A56BE9-9819-F548-46DE-480079D7DCE6}"/>
                  </a:ext>
                </a:extLst>
              </p:cNvPr>
              <p:cNvCxnSpPr/>
              <p:nvPr/>
            </p:nvCxnSpPr>
            <p:spPr>
              <a:xfrm flipH="1">
                <a:off x="7866575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ight Arrow 14">
            <a:extLst>
              <a:ext uri="{FF2B5EF4-FFF2-40B4-BE49-F238E27FC236}">
                <a16:creationId xmlns:a16="http://schemas.microsoft.com/office/drawing/2014/main" id="{A1574B23-A421-6BF4-A74C-3618D73E2A9D}"/>
              </a:ext>
            </a:extLst>
          </p:cNvPr>
          <p:cNvSpPr/>
          <p:nvPr/>
        </p:nvSpPr>
        <p:spPr>
          <a:xfrm>
            <a:off x="4542360" y="285505"/>
            <a:ext cx="1754191" cy="9770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symbols</a:t>
            </a:r>
          </a:p>
        </p:txBody>
      </p:sp>
      <p:sp>
        <p:nvSpPr>
          <p:cNvPr id="228" name="Right Arrow 227">
            <a:extLst>
              <a:ext uri="{FF2B5EF4-FFF2-40B4-BE49-F238E27FC236}">
                <a16:creationId xmlns:a16="http://schemas.microsoft.com/office/drawing/2014/main" id="{8B17FB31-F729-E2E8-DD60-BC88D1028B39}"/>
              </a:ext>
            </a:extLst>
          </p:cNvPr>
          <p:cNvSpPr/>
          <p:nvPr/>
        </p:nvSpPr>
        <p:spPr>
          <a:xfrm>
            <a:off x="4542361" y="1785954"/>
            <a:ext cx="1749368" cy="97111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in symbols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03D7902-2F24-059A-B6D0-BBCCD69E4B16}"/>
              </a:ext>
            </a:extLst>
          </p:cNvPr>
          <p:cNvGrpSpPr/>
          <p:nvPr/>
        </p:nvGrpSpPr>
        <p:grpSpPr>
          <a:xfrm>
            <a:off x="6210505" y="301567"/>
            <a:ext cx="1438943" cy="859392"/>
            <a:chOff x="7595179" y="1697173"/>
            <a:chExt cx="587210" cy="859392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8633CF1-BE58-2F30-B3EB-F0C68664BF56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B41F192A-97A6-B405-9AD1-3DF4EF75E9F2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11A0D8FE-C0A2-2174-87B0-6A7A86A8F20A}"/>
                </a:ext>
              </a:extLst>
            </p:cNvPr>
            <p:cNvCxnSpPr/>
            <p:nvPr/>
          </p:nvCxnSpPr>
          <p:spPr>
            <a:xfrm flipH="1">
              <a:off x="7741940" y="2137726"/>
              <a:ext cx="299585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7D8329-B7FB-479B-C949-8538D0AEC130}"/>
              </a:ext>
            </a:extLst>
          </p:cNvPr>
          <p:cNvGrpSpPr/>
          <p:nvPr/>
        </p:nvGrpSpPr>
        <p:grpSpPr>
          <a:xfrm>
            <a:off x="7844232" y="305957"/>
            <a:ext cx="672397" cy="859392"/>
            <a:chOff x="6362095" y="1032877"/>
            <a:chExt cx="672397" cy="859392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1849122-72A8-844A-489A-F386EFCF157C}"/>
                </a:ext>
              </a:extLst>
            </p:cNvPr>
            <p:cNvSpPr txBox="1"/>
            <p:nvPr/>
          </p:nvSpPr>
          <p:spPr>
            <a:xfrm>
              <a:off x="6362095" y="1032877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8112E190-3B0A-9FE2-9DD1-1EB157DE16EA}"/>
                </a:ext>
              </a:extLst>
            </p:cNvPr>
            <p:cNvSpPr txBox="1"/>
            <p:nvPr/>
          </p:nvSpPr>
          <p:spPr>
            <a:xfrm>
              <a:off x="6362095" y="1369049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01ABAE92-1959-BA22-400C-B4A4D6B5B8DF}"/>
                </a:ext>
              </a:extLst>
            </p:cNvPr>
            <p:cNvCxnSpPr/>
            <p:nvPr/>
          </p:nvCxnSpPr>
          <p:spPr>
            <a:xfrm flipH="1">
              <a:off x="6530147" y="1460730"/>
              <a:ext cx="308847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858BA5F-1CA4-D131-84F2-EF319480B9C7}"/>
              </a:ext>
            </a:extLst>
          </p:cNvPr>
          <p:cNvSpPr txBox="1"/>
          <p:nvPr/>
        </p:nvSpPr>
        <p:spPr>
          <a:xfrm>
            <a:off x="7522876" y="454901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62FA284-FB4F-B5B5-92DD-58CCCC0B7076}"/>
              </a:ext>
            </a:extLst>
          </p:cNvPr>
          <p:cNvSpPr txBox="1"/>
          <p:nvPr/>
        </p:nvSpPr>
        <p:spPr>
          <a:xfrm>
            <a:off x="7480543" y="1967682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31" name="Title 1">
            <a:extLst>
              <a:ext uri="{FF2B5EF4-FFF2-40B4-BE49-F238E27FC236}">
                <a16:creationId xmlns:a16="http://schemas.microsoft.com/office/drawing/2014/main" id="{58DC5A5A-D2FE-26FA-BCD3-DB484E4E4CAE}"/>
              </a:ext>
            </a:extLst>
          </p:cNvPr>
          <p:cNvSpPr txBox="1">
            <a:spLocks/>
          </p:cNvSpPr>
          <p:nvPr/>
        </p:nvSpPr>
        <p:spPr>
          <a:xfrm>
            <a:off x="767738" y="720660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equal pieces</a:t>
            </a:r>
          </a:p>
        </p:txBody>
      </p:sp>
      <p:sp>
        <p:nvSpPr>
          <p:cNvPr id="232" name="Title 1">
            <a:extLst>
              <a:ext uri="{FF2B5EF4-FFF2-40B4-BE49-F238E27FC236}">
                <a16:creationId xmlns:a16="http://schemas.microsoft.com/office/drawing/2014/main" id="{759B3065-2AF5-8496-8A3C-05A4C0314D58}"/>
              </a:ext>
            </a:extLst>
          </p:cNvPr>
          <p:cNvSpPr txBox="1">
            <a:spLocks/>
          </p:cNvSpPr>
          <p:nvPr/>
        </p:nvSpPr>
        <p:spPr>
          <a:xfrm>
            <a:off x="767738" y="2176358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pieces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F2267EB-0929-F0D8-A74A-53B5DB9E8DE9}"/>
              </a:ext>
            </a:extLst>
          </p:cNvPr>
          <p:cNvGrpSpPr/>
          <p:nvPr/>
        </p:nvGrpSpPr>
        <p:grpSpPr>
          <a:xfrm>
            <a:off x="909962" y="5504354"/>
            <a:ext cx="7180935" cy="797837"/>
            <a:chOff x="909962" y="5504354"/>
            <a:chExt cx="7180935" cy="797837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B9993104-363F-4568-17CC-6ADA41CE889C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3E6861B0-5024-A251-147A-89B6C73BF4BE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5F3129D1-B815-40DD-9C9A-1F40F29FCA11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BFC66DC3-46CD-5482-B0E4-A9759F64C1F7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D556A772-0761-506B-CE46-13BD91076DF4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A715E3B9-87CD-9C3E-0823-ADA2CF740A87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CBD8D299-4B67-3D92-4808-6851D04B4C31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158F0243-620D-2B0C-2578-1B0F9CFA98F8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E54BBED-C0A8-69EC-14A3-F844194B3531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4209015" y="5504354"/>
              <a:chExt cx="587210" cy="797837"/>
            </a:xfrm>
          </p:grpSpPr>
          <p:sp>
            <p:nvSpPr>
              <p:cNvPr id="279" name="TextBox 278">
                <a:extLst>
                  <a:ext uri="{FF2B5EF4-FFF2-40B4-BE49-F238E27FC236}">
                    <a16:creationId xmlns:a16="http://schemas.microsoft.com/office/drawing/2014/main" id="{31F27A2E-D58F-17D1-3F21-41197D585EA2}"/>
                  </a:ext>
                </a:extLst>
              </p:cNvPr>
              <p:cNvSpPr txBox="1"/>
              <p:nvPr/>
            </p:nvSpPr>
            <p:spPr>
              <a:xfrm>
                <a:off x="4209015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80" name="TextBox 279">
                <a:extLst>
                  <a:ext uri="{FF2B5EF4-FFF2-40B4-BE49-F238E27FC236}">
                    <a16:creationId xmlns:a16="http://schemas.microsoft.com/office/drawing/2014/main" id="{864AC7CE-617D-F59E-2797-EE9F65A75727}"/>
                  </a:ext>
                </a:extLst>
              </p:cNvPr>
              <p:cNvSpPr txBox="1"/>
              <p:nvPr/>
            </p:nvSpPr>
            <p:spPr>
              <a:xfrm>
                <a:off x="4209015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81" name="Straight Connector 280">
                <a:extLst>
                  <a:ext uri="{FF2B5EF4-FFF2-40B4-BE49-F238E27FC236}">
                    <a16:creationId xmlns:a16="http://schemas.microsoft.com/office/drawing/2014/main" id="{FFA56CB5-4B19-192A-991D-FE243FD0A9AF}"/>
                  </a:ext>
                </a:extLst>
              </p:cNvPr>
              <p:cNvCxnSpPr/>
              <p:nvPr/>
            </p:nvCxnSpPr>
            <p:spPr>
              <a:xfrm flipH="1">
                <a:off x="4355776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3" name="Oval 282">
            <a:extLst>
              <a:ext uri="{FF2B5EF4-FFF2-40B4-BE49-F238E27FC236}">
                <a16:creationId xmlns:a16="http://schemas.microsoft.com/office/drawing/2014/main" id="{DBB27B67-69C9-01F0-686D-9DD892A7D598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F32F9887-7E69-D86F-DF83-92C919E01219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7F8807E3-E728-5B5D-9962-D494B56861C5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FB1D3496-170D-A0FA-8686-1F9CF11066B6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60B5F76E-D723-B465-9565-CA12764A4EA6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089161B6-4BBF-34A3-BC48-A954EE3F6783}"/>
              </a:ext>
            </a:extLst>
          </p:cNvPr>
          <p:cNvSpPr>
            <a:spLocks noChangeAspect="1"/>
          </p:cNvSpPr>
          <p:nvPr/>
        </p:nvSpPr>
        <p:spPr>
          <a:xfrm>
            <a:off x="6666376" y="3366795"/>
            <a:ext cx="91440" cy="91440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F173E569-5BE5-A736-AC84-1491692EC549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44310B-2166-5259-DDBF-C6B91EF06BB3}"/>
              </a:ext>
            </a:extLst>
          </p:cNvPr>
          <p:cNvSpPr txBox="1"/>
          <p:nvPr/>
        </p:nvSpPr>
        <p:spPr>
          <a:xfrm>
            <a:off x="767738" y="1215510"/>
            <a:ext cx="4435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each half = three sixths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E97815-7747-F06E-B1EE-0046C2737F8B}"/>
              </a:ext>
            </a:extLst>
          </p:cNvPr>
          <p:cNvSpPr txBox="1"/>
          <p:nvPr/>
        </p:nvSpPr>
        <p:spPr>
          <a:xfrm>
            <a:off x="767738" y="2713005"/>
            <a:ext cx="4535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each third = two sixths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187341F-380F-6E40-91CD-FB9F7FA2A995}"/>
              </a:ext>
            </a:extLst>
          </p:cNvPr>
          <p:cNvGrpSpPr/>
          <p:nvPr/>
        </p:nvGrpSpPr>
        <p:grpSpPr>
          <a:xfrm>
            <a:off x="2010734" y="5504354"/>
            <a:ext cx="4931506" cy="797837"/>
            <a:chOff x="2010734" y="5504354"/>
            <a:chExt cx="4931506" cy="79783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3568255-0322-9CE1-1340-854A664283D9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3105243" y="5504354"/>
              <a:chExt cx="587210" cy="797837"/>
            </a:xfrm>
          </p:grpSpPr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C44054A4-1728-3C50-ECF5-0F6922112215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D8860810-7770-CBAC-91DF-388698F9B35A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6" name="Straight Connector 275">
                <a:extLst>
                  <a:ext uri="{FF2B5EF4-FFF2-40B4-BE49-F238E27FC236}">
                    <a16:creationId xmlns:a16="http://schemas.microsoft.com/office/drawing/2014/main" id="{F20B85B4-CB02-5F2F-7261-DF59047BA0FD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91DF6B4-E265-930D-DBDF-43F9856C8BCA}"/>
                </a:ext>
              </a:extLst>
            </p:cNvPr>
            <p:cNvGrpSpPr/>
            <p:nvPr/>
          </p:nvGrpSpPr>
          <p:grpSpPr>
            <a:xfrm>
              <a:off x="2010734" y="5504354"/>
              <a:ext cx="587210" cy="797837"/>
              <a:chOff x="3105243" y="5504354"/>
              <a:chExt cx="587210" cy="79783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BBC7F0F-F276-9FC1-F559-2BF4C0FB2118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1F797F2-501B-9EA9-2F03-46B451B9A5E6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025EA74-F017-A738-7621-8CD3D9658F94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0BCEAB8-ABA6-5F72-EEDF-30EAC108B975}"/>
                </a:ext>
              </a:extLst>
            </p:cNvPr>
            <p:cNvGrpSpPr/>
            <p:nvPr/>
          </p:nvGrpSpPr>
          <p:grpSpPr>
            <a:xfrm>
              <a:off x="5294261" y="5504354"/>
              <a:ext cx="587210" cy="797837"/>
              <a:chOff x="3105243" y="5504354"/>
              <a:chExt cx="587210" cy="797837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2857BE-7CBF-786B-2C41-7C423E06EDFA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4B8AD23-14E6-A020-B371-7DF16CD3B1ED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5F1ECFB-05BC-A369-46DE-5C0B6E796EE2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85E8A7F-144A-FB33-AEF0-4A51A923857C}"/>
                </a:ext>
              </a:extLst>
            </p:cNvPr>
            <p:cNvGrpSpPr/>
            <p:nvPr/>
          </p:nvGrpSpPr>
          <p:grpSpPr>
            <a:xfrm>
              <a:off x="6456943" y="5504354"/>
              <a:ext cx="485297" cy="797837"/>
              <a:chOff x="3105243" y="5504354"/>
              <a:chExt cx="587210" cy="797837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71E2-461D-560A-B383-DF47BFC2B58A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F1DD0D-3452-1DA8-B59B-7A94466866D4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E348DD4-2B87-7172-746E-FC6A53D3D50D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E51A67FB-5FE7-0714-FFF5-787C4C32D4C5}"/>
              </a:ext>
            </a:extLst>
          </p:cNvPr>
          <p:cNvSpPr/>
          <p:nvPr/>
        </p:nvSpPr>
        <p:spPr>
          <a:xfrm>
            <a:off x="6194809" y="541671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6CD4D35-FFD0-AF87-3386-7284C630249A}"/>
              </a:ext>
            </a:extLst>
          </p:cNvPr>
          <p:cNvGrpSpPr/>
          <p:nvPr/>
        </p:nvGrpSpPr>
        <p:grpSpPr>
          <a:xfrm>
            <a:off x="909962" y="3430604"/>
            <a:ext cx="7180935" cy="2871587"/>
            <a:chOff x="909962" y="3430604"/>
            <a:chExt cx="7180935" cy="2871587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0435487-D6EB-F397-9DED-37A61C967CF8}"/>
                </a:ext>
              </a:extLst>
            </p:cNvPr>
            <p:cNvGrpSpPr/>
            <p:nvPr/>
          </p:nvGrpSpPr>
          <p:grpSpPr>
            <a:xfrm>
              <a:off x="2009183" y="3430604"/>
              <a:ext cx="587210" cy="2871587"/>
              <a:chOff x="7164409" y="2634242"/>
              <a:chExt cx="587210" cy="2871587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B588E913-6D42-9905-BEE5-EB4D3DAEBD38}"/>
                  </a:ext>
                </a:extLst>
              </p:cNvPr>
              <p:cNvGrpSpPr/>
              <p:nvPr/>
            </p:nvGrpSpPr>
            <p:grpSpPr>
              <a:xfrm>
                <a:off x="7164409" y="4707992"/>
                <a:ext cx="587210" cy="797837"/>
                <a:chOff x="7595179" y="1697173"/>
                <a:chExt cx="587210" cy="797837"/>
              </a:xfrm>
            </p:grpSpPr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C3D7B760-6942-0C10-EDD1-4FCD8DF9BCC7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1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CBFEDA71-F5C4-825E-6255-F05EB6EDFA32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2A782A7D-3B36-C7E1-A1B7-EC56FF43A0BF}"/>
                    </a:ext>
                  </a:extLst>
                </p:cNvPr>
                <p:cNvCxnSpPr/>
                <p:nvPr/>
              </p:nvCxnSpPr>
              <p:spPr>
                <a:xfrm flipH="1">
                  <a:off x="7741940" y="2105889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AF34C27E-D7FF-AE5C-CB91-4E8172C4F59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53692" y="2634242"/>
                <a:ext cx="3102" cy="2147445"/>
              </a:xfrm>
              <a:prstGeom prst="line">
                <a:avLst/>
              </a:prstGeom>
              <a:ln w="9525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92C2AA3-99EF-9CC2-5A33-F01180ADD657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E24E3DD-A1B1-FB71-5C14-BD823986C3F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65EA3425-002B-BE2D-5225-D0E48C7DCC8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3F34DFBB-2160-12A9-5D2B-E35A794DC7B1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9D84ED-B22C-DA9F-D669-9F06F7F3616B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D51C9B08-C217-0A71-40AE-19B0285D710A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853D85B-9156-EFA1-DF3E-1494DFA876E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38BCE1E-8327-C552-0869-8B6D5711E3CD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9443AD2-E6EB-2B3C-8B0D-2B79C35A5FBD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2E72FF3-A551-1634-FF08-380EE342769F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822416BA-92B1-ADB4-6F6B-D66C9BD22737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1A8C2AA1-83C9-5BDA-DD34-9EBE715A6433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FC936628-93DE-E06E-926D-540BA8CAF504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7A29579-CF69-84D1-96B5-22C0791AC32B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1882D81-23E5-4ABF-8F5E-503CB76B90C9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5346210E-92C3-8FA5-FB80-4503A3AD01DF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A58AD44A-61E0-C34E-8361-5C81A32DF27C}"/>
              </a:ext>
            </a:extLst>
          </p:cNvPr>
          <p:cNvSpPr txBox="1"/>
          <p:nvPr/>
        </p:nvSpPr>
        <p:spPr>
          <a:xfrm>
            <a:off x="6418491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04B8735-1B57-A44C-5BFE-EDF69AE878FB}"/>
              </a:ext>
            </a:extLst>
          </p:cNvPr>
          <p:cNvCxnSpPr>
            <a:cxnSpLocks/>
            <a:stCxn id="55" idx="0"/>
            <a:endCxn id="288" idx="4"/>
          </p:cNvCxnSpPr>
          <p:nvPr/>
        </p:nvCxnSpPr>
        <p:spPr>
          <a:xfrm flipV="1">
            <a:off x="6697789" y="3458235"/>
            <a:ext cx="14307" cy="1958479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4CFC590B-E969-4DE7-30B9-979738090181}"/>
              </a:ext>
            </a:extLst>
          </p:cNvPr>
          <p:cNvGrpSpPr/>
          <p:nvPr/>
        </p:nvGrpSpPr>
        <p:grpSpPr>
          <a:xfrm>
            <a:off x="4788841" y="2668236"/>
            <a:ext cx="3715863" cy="859392"/>
            <a:chOff x="4821401" y="1326426"/>
            <a:chExt cx="3715863" cy="85939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4A79CB4-B8F8-17F3-7CA6-A543958F81BD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8FDDB81-D265-D793-3C4F-2D14F0D67BD7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 </a:t>
                </a:r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00CD6"/>
                    </a:solidFill>
                  </a:rPr>
                  <a:t> 2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5744634-EE36-4EEF-1F66-5053BEBAEC97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38F87A07-D11E-4474-E764-321DDC6A29EE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BE926EA-CA9D-7B03-B7FE-2FECCFBC95E6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72A4A82-7AED-0184-4D37-3732595A0586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486C263-7DF7-9613-8808-65B00513C435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2C8B532-6CA9-C355-6B1E-49FF57EF1255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2FD1E31-9C4E-9320-DC67-71B134A6B7CA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3F8CA581-E3E5-23C9-235C-58CE554FEE0C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1C0630CD-542D-8F9F-0A55-733FA67B23A4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3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BF138ED-64A9-4FCE-2557-2069176161E2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0BE344C5-19CB-6605-F0DC-15106F85A375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F7A4338-BFDC-F817-DAD7-A9305AC3FAEC}"/>
                  </a:ext>
                </a:extLst>
              </p:cNvPr>
              <p:cNvSpPr txBox="1"/>
              <p:nvPr/>
            </p:nvSpPr>
            <p:spPr>
              <a:xfrm>
                <a:off x="5446596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E6FA1DB2-1DAD-A276-D44F-01D41C11C7AC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D49DFBF3-FDCF-087A-49BC-115F10439D26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2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9BFD8B1B-EF58-3E37-59F8-CD96AC60EA3D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DBCF7054-8E23-E392-67D7-3633AB1EE1F8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F92B31F-CF4C-230E-A12D-694A424EB357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346E9C0-45F0-9FA6-E1AA-07BF9B6A90D5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sp>
        <p:nvSpPr>
          <p:cNvPr id="99" name="Title 1">
            <a:extLst>
              <a:ext uri="{FF2B5EF4-FFF2-40B4-BE49-F238E27FC236}">
                <a16:creationId xmlns:a16="http://schemas.microsoft.com/office/drawing/2014/main" id="{475CC054-A592-8CC0-ECDD-CC81E5A5C6AD}"/>
              </a:ext>
            </a:extLst>
          </p:cNvPr>
          <p:cNvSpPr txBox="1">
            <a:spLocks/>
          </p:cNvSpPr>
          <p:nvPr/>
        </p:nvSpPr>
        <p:spPr>
          <a:xfrm>
            <a:off x="5420867" y="2724417"/>
            <a:ext cx="2591417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Then we added:</a:t>
            </a:r>
          </a:p>
        </p:txBody>
      </p:sp>
    </p:spTree>
    <p:extLst>
      <p:ext uri="{BB962C8B-B14F-4D97-AF65-F5344CB8AC3E}">
        <p14:creationId xmlns:p14="http://schemas.microsoft.com/office/powerpoint/2010/main" val="102457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1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6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6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6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6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6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6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2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2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2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92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2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7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27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47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7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77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300"/>
                            </p:stCondLst>
                            <p:childTnLst>
                              <p:par>
                                <p:cTn id="9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9 L 0.35873 0.00139 " pathEditMode="relative" ptsTypes="AA">
                                      <p:cBhvr>
                                        <p:cTn id="9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13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28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48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6800"/>
                            </p:stCondLst>
                            <p:childTnLst>
                              <p:par>
                                <p:cTn id="1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8" grpId="0" animBg="1"/>
      <p:bldP spid="16" grpId="0"/>
      <p:bldP spid="229" grpId="0"/>
      <p:bldP spid="231" grpId="0"/>
      <p:bldP spid="232" grpId="0"/>
      <p:bldP spid="289" grpId="0" animBg="1"/>
      <p:bldP spid="3" grpId="0"/>
      <p:bldP spid="6" grpId="0"/>
      <p:bldP spid="55" grpId="0" animBg="1"/>
      <p:bldP spid="94" grpId="0"/>
      <p:bldP spid="9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4294"/>
            <a:ext cx="6486485" cy="874829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2800" dirty="0"/>
              <a:t>If</a:t>
            </a:r>
            <a:r>
              <a:rPr lang="en-US" sz="2800" dirty="0">
                <a:solidFill>
                  <a:srgbClr val="800CD6"/>
                </a:solidFill>
              </a:rPr>
              <a:t> </a:t>
            </a:r>
            <a:r>
              <a:rPr lang="en-US" sz="2800" dirty="0"/>
              <a:t>we had      and</a:t>
            </a:r>
            <a:r>
              <a:rPr lang="en-US" sz="2800" dirty="0">
                <a:solidFill>
                  <a:srgbClr val="800CD6"/>
                </a:solidFill>
              </a:rPr>
              <a:t>       </a:t>
            </a:r>
            <a:r>
              <a:rPr lang="en-US" sz="2800" dirty="0"/>
              <a:t>in the same sequence</a:t>
            </a:r>
            <a:r>
              <a:rPr lang="en-US" sz="2800" dirty="0">
                <a:solidFill>
                  <a:srgbClr val="800CD6"/>
                </a:solidFill>
              </a:rPr>
              <a:t>,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199733" y="3461211"/>
            <a:ext cx="6585840" cy="914400"/>
            <a:chOff x="1199733" y="3461211"/>
            <a:chExt cx="6585840" cy="914400"/>
          </a:xfrm>
        </p:grpSpPr>
        <p:sp>
          <p:nvSpPr>
            <p:cNvPr id="24" name="Left Bracket 23"/>
            <p:cNvSpPr/>
            <p:nvPr/>
          </p:nvSpPr>
          <p:spPr>
            <a:xfrm rot="16200000">
              <a:off x="623109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Bracket 24"/>
            <p:cNvSpPr/>
            <p:nvPr/>
          </p:nvSpPr>
          <p:spPr>
            <a:xfrm rot="16200000">
              <a:off x="183981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Left Bracket 25"/>
            <p:cNvSpPr/>
            <p:nvPr/>
          </p:nvSpPr>
          <p:spPr>
            <a:xfrm rot="16200000">
              <a:off x="4027761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28" name="Group 27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H="1">
                <a:off x="7650747" y="455157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flipH="1">
                  <a:off x="7741940" y="2107777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H="1">
                <a:off x="1060778" y="453954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/>
          <p:cNvGrpSpPr/>
          <p:nvPr/>
        </p:nvGrpSpPr>
        <p:grpSpPr>
          <a:xfrm>
            <a:off x="1207621" y="3416374"/>
            <a:ext cx="6577951" cy="1371600"/>
            <a:chOff x="1207621" y="3416374"/>
            <a:chExt cx="6577951" cy="1371600"/>
          </a:xfrm>
        </p:grpSpPr>
        <p:sp>
          <p:nvSpPr>
            <p:cNvPr id="43" name="Left Bracket 42"/>
            <p:cNvSpPr/>
            <p:nvPr/>
          </p:nvSpPr>
          <p:spPr>
            <a:xfrm rot="16200000">
              <a:off x="5453852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Left Bracket 43"/>
            <p:cNvSpPr/>
            <p:nvPr/>
          </p:nvSpPr>
          <p:spPr>
            <a:xfrm rot="16200000">
              <a:off x="2167741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5" name="Straight Connector 44"/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ight Brace 46"/>
          <p:cNvSpPr/>
          <p:nvPr/>
        </p:nvSpPr>
        <p:spPr>
          <a:xfrm rot="16200000">
            <a:off x="3742459" y="278567"/>
            <a:ext cx="432565" cy="5470652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3364486" y="2001530"/>
            <a:ext cx="1116688" cy="859392"/>
            <a:chOff x="541563" y="2163847"/>
            <a:chExt cx="1513950" cy="859392"/>
          </a:xfrm>
        </p:grpSpPr>
        <p:grpSp>
          <p:nvGrpSpPr>
            <p:cNvPr id="49" name="Group 48"/>
            <p:cNvGrpSpPr/>
            <p:nvPr/>
          </p:nvGrpSpPr>
          <p:grpSpPr>
            <a:xfrm>
              <a:off x="541563" y="2163847"/>
              <a:ext cx="672397" cy="859392"/>
              <a:chOff x="7595179" y="1697173"/>
              <a:chExt cx="587210" cy="859392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flipH="1">
                <a:off x="7741940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1328452" y="2163847"/>
              <a:ext cx="727061" cy="859392"/>
              <a:chOff x="7583687" y="1697173"/>
              <a:chExt cx="587210" cy="85939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758368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583687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 flipH="1">
                <a:off x="7730448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xtBox 50"/>
            <p:cNvSpPr txBox="1"/>
            <p:nvPr/>
          </p:nvSpPr>
          <p:spPr>
            <a:xfrm>
              <a:off x="1029296" y="2312791"/>
              <a:ext cx="361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sp>
        <p:nvSpPr>
          <p:cNvPr id="58" name="Oval 57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6652521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6126403" y="5418336"/>
            <a:ext cx="1128383" cy="846775"/>
            <a:chOff x="6126403" y="4162447"/>
            <a:chExt cx="1128383" cy="846775"/>
          </a:xfrm>
        </p:grpSpPr>
        <p:grpSp>
          <p:nvGrpSpPr>
            <p:cNvPr id="65" name="Group 64"/>
            <p:cNvGrpSpPr/>
            <p:nvPr/>
          </p:nvGrpSpPr>
          <p:grpSpPr>
            <a:xfrm>
              <a:off x="6138098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73" name="TextBox 72"/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75" name="Straight Connector 74"/>
                <p:cNvCxnSpPr/>
                <p:nvPr/>
              </p:nvCxnSpPr>
              <p:spPr>
                <a:xfrm flipH="1">
                  <a:off x="7741940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oup 67"/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70" name="TextBox 69"/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>
                <a:xfrm flipH="1">
                  <a:off x="7730448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TextBox 68"/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66" name="Rounded Rectangle 65"/>
            <p:cNvSpPr/>
            <p:nvPr/>
          </p:nvSpPr>
          <p:spPr>
            <a:xfrm>
              <a:off x="6126403" y="4211385"/>
              <a:ext cx="1116688" cy="79783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6" name="Straight Connector 75"/>
          <p:cNvCxnSpPr/>
          <p:nvPr/>
        </p:nvCxnSpPr>
        <p:spPr>
          <a:xfrm flipV="1">
            <a:off x="6694068" y="3454533"/>
            <a:ext cx="0" cy="1963803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78" name="Group 77"/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/>
            <p:cNvGrpSpPr/>
            <p:nvPr/>
          </p:nvGrpSpPr>
          <p:grpSpPr>
            <a:xfrm>
              <a:off x="310857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92" name="TextBox 91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94" name="Straight Connector 93"/>
                <p:cNvCxnSpPr/>
                <p:nvPr/>
              </p:nvCxnSpPr>
              <p:spPr>
                <a:xfrm flipH="1">
                  <a:off x="7741940" y="2724503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Straight Connector 90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 flipH="1">
                <a:off x="7741940" y="210777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/>
            <p:cNvGrpSpPr/>
            <p:nvPr/>
          </p:nvGrpSpPr>
          <p:grpSpPr>
            <a:xfrm>
              <a:off x="528863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84" name="TextBox 83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86" name="Straight Connector 85"/>
                <p:cNvCxnSpPr/>
                <p:nvPr/>
              </p:nvCxnSpPr>
              <p:spPr>
                <a:xfrm flipH="1">
                  <a:off x="7741940" y="2740693"/>
                  <a:ext cx="26971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3" name="Straight Connector 82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TextBox 97"/>
          <p:cNvSpPr txBox="1"/>
          <p:nvPr/>
        </p:nvSpPr>
        <p:spPr>
          <a:xfrm>
            <a:off x="6427315" y="3942960"/>
            <a:ext cx="5163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C114B14-2C73-8648-6DDB-822716DB3C32}"/>
              </a:ext>
            </a:extLst>
          </p:cNvPr>
          <p:cNvGrpSpPr/>
          <p:nvPr/>
        </p:nvGrpSpPr>
        <p:grpSpPr>
          <a:xfrm>
            <a:off x="1724495" y="89262"/>
            <a:ext cx="771207" cy="931262"/>
            <a:chOff x="2540383" y="110519"/>
            <a:chExt cx="771207" cy="931262"/>
          </a:xfrm>
        </p:grpSpPr>
        <p:sp>
          <p:nvSpPr>
            <p:cNvPr id="11" name="TextBox 10"/>
            <p:cNvSpPr txBox="1"/>
            <p:nvPr/>
          </p:nvSpPr>
          <p:spPr>
            <a:xfrm>
              <a:off x="2540383" y="110519"/>
              <a:ext cx="771207" cy="56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40383" y="474805"/>
              <a:ext cx="771207" cy="56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2769129" y="561745"/>
              <a:ext cx="286684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A14226E-37D7-2793-C451-D5B99AA28876}"/>
              </a:ext>
            </a:extLst>
          </p:cNvPr>
          <p:cNvGrpSpPr/>
          <p:nvPr/>
        </p:nvGrpSpPr>
        <p:grpSpPr>
          <a:xfrm>
            <a:off x="2785563" y="89262"/>
            <a:ext cx="833904" cy="931262"/>
            <a:chOff x="3622236" y="66275"/>
            <a:chExt cx="833904" cy="931262"/>
          </a:xfrm>
        </p:grpSpPr>
        <p:sp>
          <p:nvSpPr>
            <p:cNvPr id="8" name="TextBox 7"/>
            <p:cNvSpPr txBox="1"/>
            <p:nvPr/>
          </p:nvSpPr>
          <p:spPr>
            <a:xfrm>
              <a:off x="3622236" y="66275"/>
              <a:ext cx="833904" cy="56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22236" y="430561"/>
              <a:ext cx="833904" cy="566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3872436" y="517501"/>
              <a:ext cx="309698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itle 1">
            <a:extLst>
              <a:ext uri="{FF2B5EF4-FFF2-40B4-BE49-F238E27FC236}">
                <a16:creationId xmlns:a16="http://schemas.microsoft.com/office/drawing/2014/main" id="{BFC982BB-1B7D-6CF4-81F2-8E54974B55A6}"/>
              </a:ext>
            </a:extLst>
          </p:cNvPr>
          <p:cNvSpPr txBox="1">
            <a:spLocks/>
          </p:cNvSpPr>
          <p:nvPr/>
        </p:nvSpPr>
        <p:spPr>
          <a:xfrm>
            <a:off x="457198" y="660031"/>
            <a:ext cx="7463267" cy="13888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800" dirty="0"/>
              <a:t> we could add them by simply counting copies of the unit fraction or adding the numerators.</a:t>
            </a:r>
          </a:p>
        </p:txBody>
      </p:sp>
    </p:spTree>
    <p:extLst>
      <p:ext uri="{BB962C8B-B14F-4D97-AF65-F5344CB8AC3E}">
        <p14:creationId xmlns:p14="http://schemas.microsoft.com/office/powerpoint/2010/main" val="8954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971C707-54B2-BB92-A670-C03B0807F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276835B-BA22-F2EF-D155-F801F13A7002}"/>
              </a:ext>
            </a:extLst>
          </p:cNvPr>
          <p:cNvGrpSpPr/>
          <p:nvPr/>
        </p:nvGrpSpPr>
        <p:grpSpPr>
          <a:xfrm>
            <a:off x="457200" y="1276728"/>
            <a:ext cx="8412480" cy="1049789"/>
            <a:chOff x="457200" y="423791"/>
            <a:chExt cx="8489244" cy="1005442"/>
          </a:xfrm>
        </p:grpSpPr>
        <p:sp>
          <p:nvSpPr>
            <p:cNvPr id="107" name="Title 1">
              <a:extLst>
                <a:ext uri="{FF2B5EF4-FFF2-40B4-BE49-F238E27FC236}">
                  <a16:creationId xmlns:a16="http://schemas.microsoft.com/office/drawing/2014/main" id="{D964B3A3-5E24-405D-1443-E1449AA1BB68}"/>
                </a:ext>
              </a:extLst>
            </p:cNvPr>
            <p:cNvSpPr txBox="1">
              <a:spLocks/>
            </p:cNvSpPr>
            <p:nvPr/>
          </p:nvSpPr>
          <p:spPr>
            <a:xfrm>
              <a:off x="457200" y="423791"/>
              <a:ext cx="8489244" cy="100544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we can’t add them by just counting copies of       or      . </a:t>
              </a:r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1601246B-7CC9-5E4E-2FF0-B1D4520FDA9F}"/>
                </a:ext>
              </a:extLst>
            </p:cNvPr>
            <p:cNvGrpSpPr/>
            <p:nvPr/>
          </p:nvGrpSpPr>
          <p:grpSpPr>
            <a:xfrm>
              <a:off x="7046825" y="516953"/>
              <a:ext cx="521458" cy="837280"/>
              <a:chOff x="7595179" y="1148366"/>
              <a:chExt cx="617401" cy="837280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6D33819-F209-3252-31A8-E44CB7A03E37}"/>
                  </a:ext>
                </a:extLst>
              </p:cNvPr>
              <p:cNvSpPr txBox="1"/>
              <p:nvPr/>
            </p:nvSpPr>
            <p:spPr>
              <a:xfrm>
                <a:off x="7595179" y="1148366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2A3235A-51A6-3080-6AF4-14E884AF687E}"/>
                  </a:ext>
                </a:extLst>
              </p:cNvPr>
              <p:cNvSpPr txBox="1"/>
              <p:nvPr/>
            </p:nvSpPr>
            <p:spPr>
              <a:xfrm>
                <a:off x="7595179" y="1484531"/>
                <a:ext cx="617401" cy="501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4FC6215C-8E12-627C-E2C7-064919234412}"/>
                  </a:ext>
                </a:extLst>
              </p:cNvPr>
              <p:cNvCxnSpPr/>
              <p:nvPr/>
            </p:nvCxnSpPr>
            <p:spPr>
              <a:xfrm flipH="1">
                <a:off x="7741940" y="1576507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469168D7-9844-9FF4-529C-D04EF16172F4}"/>
                </a:ext>
              </a:extLst>
            </p:cNvPr>
            <p:cNvGrpSpPr/>
            <p:nvPr/>
          </p:nvGrpSpPr>
          <p:grpSpPr>
            <a:xfrm>
              <a:off x="7902601" y="534631"/>
              <a:ext cx="536279" cy="859386"/>
              <a:chOff x="7583687" y="1148366"/>
              <a:chExt cx="587210" cy="859386"/>
            </a:xfrm>
          </p:grpSpPr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B02E613-6921-7595-71C4-86338BF3F9DF}"/>
                  </a:ext>
                </a:extLst>
              </p:cNvPr>
              <p:cNvSpPr txBox="1"/>
              <p:nvPr/>
            </p:nvSpPr>
            <p:spPr>
              <a:xfrm>
                <a:off x="7583687" y="1148366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FEE70D4F-AB02-470F-F935-C81FDBB40698}"/>
                  </a:ext>
                </a:extLst>
              </p:cNvPr>
              <p:cNvSpPr txBox="1"/>
              <p:nvPr/>
            </p:nvSpPr>
            <p:spPr>
              <a:xfrm>
                <a:off x="7583687" y="1484532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EC1C3C70-4C7A-11B1-5CC9-CD67E09573EE}"/>
                  </a:ext>
                </a:extLst>
              </p:cNvPr>
              <p:cNvCxnSpPr/>
              <p:nvPr/>
            </p:nvCxnSpPr>
            <p:spPr>
              <a:xfrm flipH="1">
                <a:off x="7730448" y="1576508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4A3CDE5-54E6-E31B-4E18-862BC184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4230"/>
            <a:ext cx="8229600" cy="874829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2800" dirty="0"/>
              <a:t>But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3DBD709-90BB-0219-D74A-648D99DE271C}"/>
              </a:ext>
            </a:extLst>
          </p:cNvPr>
          <p:cNvGrpSpPr/>
          <p:nvPr/>
        </p:nvGrpSpPr>
        <p:grpSpPr>
          <a:xfrm>
            <a:off x="938121" y="199896"/>
            <a:ext cx="1893086" cy="859392"/>
            <a:chOff x="3194585" y="561969"/>
            <a:chExt cx="1893086" cy="85939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C449B1-13AF-C0AB-BCA8-C57AD775E5B3}"/>
                </a:ext>
              </a:extLst>
            </p:cNvPr>
            <p:cNvSpPr txBox="1"/>
            <p:nvPr/>
          </p:nvSpPr>
          <p:spPr>
            <a:xfrm>
              <a:off x="3753990" y="710913"/>
              <a:ext cx="8666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94DA816-5323-B783-AF22-05A58852FB70}"/>
                </a:ext>
              </a:extLst>
            </p:cNvPr>
            <p:cNvSpPr txBox="1"/>
            <p:nvPr/>
          </p:nvSpPr>
          <p:spPr>
            <a:xfrm>
              <a:off x="3194585" y="561969"/>
              <a:ext cx="7712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8E57081-3672-C217-9909-726A3262C12F}"/>
                </a:ext>
              </a:extLst>
            </p:cNvPr>
            <p:cNvSpPr txBox="1"/>
            <p:nvPr/>
          </p:nvSpPr>
          <p:spPr>
            <a:xfrm>
              <a:off x="3194585" y="898141"/>
              <a:ext cx="7712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0B2A633-A06E-4193-E728-109321B7BADB}"/>
                </a:ext>
              </a:extLst>
            </p:cNvPr>
            <p:cNvCxnSpPr/>
            <p:nvPr/>
          </p:nvCxnSpPr>
          <p:spPr>
            <a:xfrm flipH="1">
              <a:off x="3423331" y="1003190"/>
              <a:ext cx="286684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77B2C41-1383-A10E-17AA-BA8DFC6F8A5F}"/>
                </a:ext>
              </a:extLst>
            </p:cNvPr>
            <p:cNvSpPr txBox="1"/>
            <p:nvPr/>
          </p:nvSpPr>
          <p:spPr>
            <a:xfrm>
              <a:off x="4253767" y="561969"/>
              <a:ext cx="833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C5DAAE4-77D6-CDF3-9DF1-269B878CD82F}"/>
                </a:ext>
              </a:extLst>
            </p:cNvPr>
            <p:cNvSpPr txBox="1"/>
            <p:nvPr/>
          </p:nvSpPr>
          <p:spPr>
            <a:xfrm>
              <a:off x="4253767" y="898141"/>
              <a:ext cx="833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9D44A97-344E-7100-8929-6FCCF231A31B}"/>
                </a:ext>
              </a:extLst>
            </p:cNvPr>
            <p:cNvCxnSpPr/>
            <p:nvPr/>
          </p:nvCxnSpPr>
          <p:spPr>
            <a:xfrm flipH="1">
              <a:off x="4503967" y="1003190"/>
              <a:ext cx="309698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699D31-62E5-75D0-7796-75235A1360E6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E47123-0107-6A77-21CE-597004BE35DC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FDF414-1A7A-1736-26D3-0CF1E57A79FD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F4CDF6B-F796-EFDE-3467-AD4404ED2EE9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0518CE-56AB-21FD-4C6B-847E0AEE133F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F1310E1-2107-F7F8-2CB9-21D97CAA643A}"/>
              </a:ext>
            </a:extLst>
          </p:cNvPr>
          <p:cNvGrpSpPr/>
          <p:nvPr/>
        </p:nvGrpSpPr>
        <p:grpSpPr>
          <a:xfrm>
            <a:off x="1199733" y="3461211"/>
            <a:ext cx="6585840" cy="914400"/>
            <a:chOff x="1199733" y="3461211"/>
            <a:chExt cx="6585840" cy="914400"/>
          </a:xfrm>
        </p:grpSpPr>
        <p:sp>
          <p:nvSpPr>
            <p:cNvPr id="24" name="Left Bracket 23">
              <a:extLst>
                <a:ext uri="{FF2B5EF4-FFF2-40B4-BE49-F238E27FC236}">
                  <a16:creationId xmlns:a16="http://schemas.microsoft.com/office/drawing/2014/main" id="{560E7C61-65FA-FC73-FA5B-27A2C8DDAB29}"/>
                </a:ext>
              </a:extLst>
            </p:cNvPr>
            <p:cNvSpPr/>
            <p:nvPr/>
          </p:nvSpPr>
          <p:spPr>
            <a:xfrm rot="16200000">
              <a:off x="623109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Bracket 24">
              <a:extLst>
                <a:ext uri="{FF2B5EF4-FFF2-40B4-BE49-F238E27FC236}">
                  <a16:creationId xmlns:a16="http://schemas.microsoft.com/office/drawing/2014/main" id="{E31952F6-AD3E-664B-4DD8-2503DF2AA589}"/>
                </a:ext>
              </a:extLst>
            </p:cNvPr>
            <p:cNvSpPr/>
            <p:nvPr/>
          </p:nvSpPr>
          <p:spPr>
            <a:xfrm rot="16200000">
              <a:off x="183981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Left Bracket 25">
              <a:extLst>
                <a:ext uri="{FF2B5EF4-FFF2-40B4-BE49-F238E27FC236}">
                  <a16:creationId xmlns:a16="http://schemas.microsoft.com/office/drawing/2014/main" id="{C8038E6C-1B54-9AF7-6A11-9A8361D2C9B0}"/>
                </a:ext>
              </a:extLst>
            </p:cNvPr>
            <p:cNvSpPr/>
            <p:nvPr/>
          </p:nvSpPr>
          <p:spPr>
            <a:xfrm rot="16200000">
              <a:off x="4027761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8EC5211-F3A8-0C32-FBAC-E5E8EDB3D343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A57A256-0093-ECC1-A8D4-22E7BE414C7C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111ADF5-BCC4-C303-02DA-729273993012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1F119E7-D14A-17B7-328B-852630AFFAD7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384BBE7-5ADD-C7D6-F2C9-E060D5F2A780}"/>
                  </a:ext>
                </a:extLst>
              </p:cNvPr>
              <p:cNvCxnSpPr/>
              <p:nvPr/>
            </p:nvCxnSpPr>
            <p:spPr>
              <a:xfrm flipH="1">
                <a:off x="7650747" y="455157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B4811E3-AE76-8241-5AA2-CDC2C8A79601}"/>
                </a:ext>
              </a:extLst>
            </p:cNvPr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DA62880C-BA34-ED81-0ED9-9975EB29BC59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E870CCB-EB17-51F2-DC73-203E5C384AD1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DE374C98-A89E-88B6-E74E-DE08E81DD02F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3E1ECD8B-66DB-3516-7F2B-C8BD7FBD767F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17085824-F88E-0A79-79B4-EF80BF4CE207}"/>
                    </a:ext>
                  </a:extLst>
                </p:cNvPr>
                <p:cNvCxnSpPr/>
                <p:nvPr/>
              </p:nvCxnSpPr>
              <p:spPr>
                <a:xfrm flipH="1">
                  <a:off x="7741940" y="2119809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E391771-AE6E-A796-FD8A-B48DD33973DD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FC7D676-9EF3-9130-00AE-17673F8E4947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E0D7955-F29D-D15C-425F-FEEF6B2B2B87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4DDEE66-966F-25B7-9AEA-8F38A6EAC0F7}"/>
                  </a:ext>
                </a:extLst>
              </p:cNvPr>
              <p:cNvCxnSpPr/>
              <p:nvPr/>
            </p:nvCxnSpPr>
            <p:spPr>
              <a:xfrm flipH="1">
                <a:off x="1060778" y="453954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A5B945D-A628-8900-52CB-29B36989C123}"/>
              </a:ext>
            </a:extLst>
          </p:cNvPr>
          <p:cNvGrpSpPr/>
          <p:nvPr/>
        </p:nvGrpSpPr>
        <p:grpSpPr>
          <a:xfrm>
            <a:off x="1207621" y="3416374"/>
            <a:ext cx="6577951" cy="1371600"/>
            <a:chOff x="1207621" y="3416374"/>
            <a:chExt cx="6577951" cy="1371600"/>
          </a:xfrm>
        </p:grpSpPr>
        <p:sp>
          <p:nvSpPr>
            <p:cNvPr id="43" name="Left Bracket 42">
              <a:extLst>
                <a:ext uri="{FF2B5EF4-FFF2-40B4-BE49-F238E27FC236}">
                  <a16:creationId xmlns:a16="http://schemas.microsoft.com/office/drawing/2014/main" id="{BE60CAA7-0C0E-3D26-EC2B-C207CA4FC8AD}"/>
                </a:ext>
              </a:extLst>
            </p:cNvPr>
            <p:cNvSpPr/>
            <p:nvPr/>
          </p:nvSpPr>
          <p:spPr>
            <a:xfrm rot="16200000">
              <a:off x="5453852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Left Bracket 43">
              <a:extLst>
                <a:ext uri="{FF2B5EF4-FFF2-40B4-BE49-F238E27FC236}">
                  <a16:creationId xmlns:a16="http://schemas.microsoft.com/office/drawing/2014/main" id="{C5653A6D-7B04-C01E-F975-74F5C3147F47}"/>
                </a:ext>
              </a:extLst>
            </p:cNvPr>
            <p:cNvSpPr/>
            <p:nvPr/>
          </p:nvSpPr>
          <p:spPr>
            <a:xfrm rot="16200000">
              <a:off x="2167741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FE6B696-DD5C-EFD3-7DE0-4DEE1A70561F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74AFFB7-842D-0384-D1B4-AA5F635E0DC8}"/>
              </a:ext>
            </a:extLst>
          </p:cNvPr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ight Brace 46">
            <a:extLst>
              <a:ext uri="{FF2B5EF4-FFF2-40B4-BE49-F238E27FC236}">
                <a16:creationId xmlns:a16="http://schemas.microsoft.com/office/drawing/2014/main" id="{3BCEADFC-8CF8-DC25-E68D-6B2C8574E422}"/>
              </a:ext>
            </a:extLst>
          </p:cNvPr>
          <p:cNvSpPr/>
          <p:nvPr/>
        </p:nvSpPr>
        <p:spPr>
          <a:xfrm rot="16200000">
            <a:off x="3842055" y="378162"/>
            <a:ext cx="261226" cy="5442800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95AF4B4-61B0-71F5-EF42-02A1D51B9272}"/>
              </a:ext>
            </a:extLst>
          </p:cNvPr>
          <p:cNvGrpSpPr/>
          <p:nvPr/>
        </p:nvGrpSpPr>
        <p:grpSpPr>
          <a:xfrm>
            <a:off x="3364486" y="2166630"/>
            <a:ext cx="1116688" cy="859392"/>
            <a:chOff x="541563" y="2163847"/>
            <a:chExt cx="1513950" cy="859392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FB88AE9-F336-C362-5097-24013DAF384A}"/>
                </a:ext>
              </a:extLst>
            </p:cNvPr>
            <p:cNvGrpSpPr/>
            <p:nvPr/>
          </p:nvGrpSpPr>
          <p:grpSpPr>
            <a:xfrm>
              <a:off x="541563" y="2163847"/>
              <a:ext cx="672397" cy="859392"/>
              <a:chOff x="7595179" y="1697173"/>
              <a:chExt cx="587210" cy="859392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123372C-58EF-75DB-482B-96E39ABF7EF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B0480FE-BA3A-6C1B-4D9D-9EAC52D16A3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0F7AD21-D0EA-489C-87FE-36FF2FB61B2B}"/>
                  </a:ext>
                </a:extLst>
              </p:cNvPr>
              <p:cNvCxnSpPr/>
              <p:nvPr/>
            </p:nvCxnSpPr>
            <p:spPr>
              <a:xfrm flipH="1">
                <a:off x="7741940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8ADE3CA3-BD83-0A04-6082-5D2CFBD80D4A}"/>
                </a:ext>
              </a:extLst>
            </p:cNvPr>
            <p:cNvGrpSpPr/>
            <p:nvPr/>
          </p:nvGrpSpPr>
          <p:grpSpPr>
            <a:xfrm>
              <a:off x="1328452" y="2163847"/>
              <a:ext cx="727061" cy="859392"/>
              <a:chOff x="7583687" y="1697173"/>
              <a:chExt cx="587210" cy="859392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FBE85FC-8A75-5978-9F59-B1AA19528B49}"/>
                  </a:ext>
                </a:extLst>
              </p:cNvPr>
              <p:cNvSpPr txBox="1"/>
              <p:nvPr/>
            </p:nvSpPr>
            <p:spPr>
              <a:xfrm>
                <a:off x="758368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F1FD8C3-3C58-C783-1EC7-CB5CE82420C0}"/>
                  </a:ext>
                </a:extLst>
              </p:cNvPr>
              <p:cNvSpPr txBox="1"/>
              <p:nvPr/>
            </p:nvSpPr>
            <p:spPr>
              <a:xfrm>
                <a:off x="7583687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A83A5FAD-C80C-C8D3-F637-BA79314846EA}"/>
                  </a:ext>
                </a:extLst>
              </p:cNvPr>
              <p:cNvCxnSpPr/>
              <p:nvPr/>
            </p:nvCxnSpPr>
            <p:spPr>
              <a:xfrm flipH="1">
                <a:off x="7730448" y="213839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F7E0CF4-8E85-A448-9717-EDB6E80A057E}"/>
                </a:ext>
              </a:extLst>
            </p:cNvPr>
            <p:cNvSpPr txBox="1"/>
            <p:nvPr/>
          </p:nvSpPr>
          <p:spPr>
            <a:xfrm>
              <a:off x="1029296" y="2312791"/>
              <a:ext cx="361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55DDBA6C-875B-8458-366C-41B8E5E54DDF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E433046-3F09-FCAB-2F7D-158469E07BFF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AF5965D-1303-53FA-7A1C-CF56C03E2851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253B55E-F9E4-6536-8E5C-9E1F9821C64E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0282E17-FB24-88DF-2591-288602FEF51E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9D69C75-0E95-4724-0E35-C58DDBB76C44}"/>
              </a:ext>
            </a:extLst>
          </p:cNvPr>
          <p:cNvSpPr>
            <a:spLocks noChangeAspect="1"/>
          </p:cNvSpPr>
          <p:nvPr/>
        </p:nvSpPr>
        <p:spPr>
          <a:xfrm>
            <a:off x="6652521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D69E9E0-0CF0-F454-9241-60CDCF836BD2}"/>
              </a:ext>
            </a:extLst>
          </p:cNvPr>
          <p:cNvGrpSpPr/>
          <p:nvPr/>
        </p:nvGrpSpPr>
        <p:grpSpPr>
          <a:xfrm>
            <a:off x="6126403" y="5418336"/>
            <a:ext cx="1128383" cy="846775"/>
            <a:chOff x="6126403" y="4162447"/>
            <a:chExt cx="1128383" cy="84677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E5C1434-B1F3-B60D-3816-54FEBA16868E}"/>
                </a:ext>
              </a:extLst>
            </p:cNvPr>
            <p:cNvGrpSpPr/>
            <p:nvPr/>
          </p:nvGrpSpPr>
          <p:grpSpPr>
            <a:xfrm>
              <a:off x="6138098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4907CDDF-08EF-F5A1-2D1D-78902FD4663A}"/>
                  </a:ext>
                </a:extLst>
              </p:cNvPr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CCBB911B-14A0-7346-66E6-FE9A5E50A0DF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D5DB5053-62E3-B2AA-B651-F9ED92F76D93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5BC9A51F-0301-0C44-D007-6AF5137720D5}"/>
                    </a:ext>
                  </a:extLst>
                </p:cNvPr>
                <p:cNvCxnSpPr/>
                <p:nvPr/>
              </p:nvCxnSpPr>
              <p:spPr>
                <a:xfrm flipH="1">
                  <a:off x="7741940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946D5D13-8498-840F-5022-B407C9EB51E3}"/>
                  </a:ext>
                </a:extLst>
              </p:cNvPr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001EAC6F-E59E-C10C-009A-DBE83A66157B}"/>
                    </a:ext>
                  </a:extLst>
                </p:cNvPr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F577462D-F119-67CA-253F-1C9024770810}"/>
                    </a:ext>
                  </a:extLst>
                </p:cNvPr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FA3BC759-3898-7DCA-11B2-9D9C2243AF26}"/>
                    </a:ext>
                  </a:extLst>
                </p:cNvPr>
                <p:cNvCxnSpPr/>
                <p:nvPr/>
              </p:nvCxnSpPr>
              <p:spPr>
                <a:xfrm flipH="1">
                  <a:off x="7730448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B4C5047-41AC-6ACA-0958-7052DECA5B6C}"/>
                  </a:ext>
                </a:extLst>
              </p:cNvPr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904A6ADB-77F8-1233-FEE6-7F6996BA9301}"/>
                </a:ext>
              </a:extLst>
            </p:cNvPr>
            <p:cNvSpPr/>
            <p:nvPr/>
          </p:nvSpPr>
          <p:spPr>
            <a:xfrm>
              <a:off x="6126403" y="4211385"/>
              <a:ext cx="1116688" cy="79783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5777D6F-F0DF-771B-61AB-CECCC1B675EF}"/>
              </a:ext>
            </a:extLst>
          </p:cNvPr>
          <p:cNvCxnSpPr/>
          <p:nvPr/>
        </p:nvCxnSpPr>
        <p:spPr>
          <a:xfrm flipV="1">
            <a:off x="6694068" y="3454533"/>
            <a:ext cx="0" cy="1963803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92626CD-E91A-B0FC-5722-64DA73AF645B}"/>
              </a:ext>
            </a:extLst>
          </p:cNvPr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4A5E994F-D778-235A-B8D1-862A6F440191}"/>
                </a:ext>
              </a:extLst>
            </p:cNvPr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BCF190C-08F0-692A-44E4-4FA47E768A8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50AA34D-5CB0-0010-5E73-41F0C29DE657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FFC2A848-7220-2F92-7E40-DB27E0A388D1}"/>
                  </a:ext>
                </a:extLst>
              </p:cNvPr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F473F584-4ABC-E194-BDFA-600BDF4E9820}"/>
                </a:ext>
              </a:extLst>
            </p:cNvPr>
            <p:cNvGrpSpPr/>
            <p:nvPr/>
          </p:nvGrpSpPr>
          <p:grpSpPr>
            <a:xfrm>
              <a:off x="310857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74519B5D-9287-220F-9ADB-1F9370242048}"/>
                  </a:ext>
                </a:extLst>
              </p:cNvPr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D48ED268-A47D-513F-077E-9996D2196F2F}"/>
                    </a:ext>
                  </a:extLst>
                </p:cNvPr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BFD2E6E1-4EC4-B397-8D80-9EA14F7E9C21}"/>
                    </a:ext>
                  </a:extLst>
                </p:cNvPr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15934116-6657-F321-986B-C7BB11660692}"/>
                    </a:ext>
                  </a:extLst>
                </p:cNvPr>
                <p:cNvCxnSpPr/>
                <p:nvPr/>
              </p:nvCxnSpPr>
              <p:spPr>
                <a:xfrm flipH="1">
                  <a:off x="7741940" y="2724503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C01AAEA7-A2CB-E257-34B2-B74079A815BE}"/>
                  </a:ext>
                </a:extLst>
              </p:cNvPr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0EF6077-D61F-632C-D2C7-1E78ACB70105}"/>
                </a:ext>
              </a:extLst>
            </p:cNvPr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C9B77A6D-0893-EB48-9D98-4E824CB9925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3B13AAC-16E8-CF12-CA64-7CC54437C6C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0C74F349-E4B2-4CD4-C4CB-ADEE5B9C483D}"/>
                  </a:ext>
                </a:extLst>
              </p:cNvPr>
              <p:cNvCxnSpPr/>
              <p:nvPr/>
            </p:nvCxnSpPr>
            <p:spPr>
              <a:xfrm flipH="1">
                <a:off x="7741940" y="2119809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4593D3-BA15-0AC2-A4F0-2DC54385428F}"/>
                </a:ext>
              </a:extLst>
            </p:cNvPr>
            <p:cNvGrpSpPr/>
            <p:nvPr/>
          </p:nvGrpSpPr>
          <p:grpSpPr>
            <a:xfrm>
              <a:off x="528863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A2E6041A-80F8-C538-136A-B57349C01A47}"/>
                  </a:ext>
                </a:extLst>
              </p:cNvPr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6880296C-66BC-AFE3-FA2B-304984F24B99}"/>
                    </a:ext>
                  </a:extLst>
                </p:cNvPr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D07CD4B4-C26D-4F2D-D49E-5EF0B06445C4}"/>
                    </a:ext>
                  </a:extLst>
                </p:cNvPr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52BE085A-CF1C-861F-1D61-D327A99287BF}"/>
                    </a:ext>
                  </a:extLst>
                </p:cNvPr>
                <p:cNvCxnSpPr/>
                <p:nvPr/>
              </p:nvCxnSpPr>
              <p:spPr>
                <a:xfrm flipH="1">
                  <a:off x="7741940" y="2740693"/>
                  <a:ext cx="26971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448B9376-6464-2586-D79E-50B6F89A8417}"/>
                  </a:ext>
                </a:extLst>
              </p:cNvPr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073EEF5F-D42C-38C5-335E-38CCDE0C043C}"/>
              </a:ext>
            </a:extLst>
          </p:cNvPr>
          <p:cNvSpPr txBox="1"/>
          <p:nvPr/>
        </p:nvSpPr>
        <p:spPr>
          <a:xfrm>
            <a:off x="6427315" y="3942960"/>
            <a:ext cx="5163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sp>
        <p:nvSpPr>
          <p:cNvPr id="101" name="Title 1">
            <a:extLst>
              <a:ext uri="{FF2B5EF4-FFF2-40B4-BE49-F238E27FC236}">
                <a16:creationId xmlns:a16="http://schemas.microsoft.com/office/drawing/2014/main" id="{D5BF3FF6-C8CB-53C9-72B7-5D23AB616053}"/>
              </a:ext>
            </a:extLst>
          </p:cNvPr>
          <p:cNvSpPr txBox="1">
            <a:spLocks/>
          </p:cNvSpPr>
          <p:nvPr/>
        </p:nvSpPr>
        <p:spPr>
          <a:xfrm>
            <a:off x="2631246" y="209036"/>
            <a:ext cx="4704571" cy="682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800" b="1" i="1" dirty="0">
                <a:solidFill>
                  <a:srgbClr val="9600FF"/>
                </a:solidFill>
              </a:rPr>
              <a:t>are NOT in the same sequence</a:t>
            </a:r>
          </a:p>
        </p:txBody>
      </p:sp>
      <p:sp>
        <p:nvSpPr>
          <p:cNvPr id="99" name="Title 1">
            <a:extLst>
              <a:ext uri="{FF2B5EF4-FFF2-40B4-BE49-F238E27FC236}">
                <a16:creationId xmlns:a16="http://schemas.microsoft.com/office/drawing/2014/main" id="{92DEAD63-674D-5240-E1B1-24AC67A9F166}"/>
              </a:ext>
            </a:extLst>
          </p:cNvPr>
          <p:cNvSpPr txBox="1">
            <a:spLocks/>
          </p:cNvSpPr>
          <p:nvPr/>
        </p:nvSpPr>
        <p:spPr>
          <a:xfrm>
            <a:off x="457200" y="682706"/>
            <a:ext cx="8489244" cy="948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800" dirty="0"/>
              <a:t>Halves and thirds don’t measure the same length, so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8819B55-480A-70A6-6395-EC9CE385C362}"/>
              </a:ext>
            </a:extLst>
          </p:cNvPr>
          <p:cNvSpPr txBox="1"/>
          <p:nvPr/>
        </p:nvSpPr>
        <p:spPr>
          <a:xfrm>
            <a:off x="7172175" y="322656"/>
            <a:ext cx="1226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9600FF"/>
                </a:solidFill>
              </a:rPr>
              <a:t>(yet).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69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8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1" grpId="0"/>
      <p:bldP spid="99" grpId="0"/>
      <p:bldP spid="1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56823AA-250C-7BF9-2C8E-977AB6F25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2006E7-08D4-0078-CDBE-DFE9A336F31F}"/>
              </a:ext>
            </a:extLst>
          </p:cNvPr>
          <p:cNvGrpSpPr/>
          <p:nvPr/>
        </p:nvGrpSpPr>
        <p:grpSpPr>
          <a:xfrm>
            <a:off x="822512" y="196228"/>
            <a:ext cx="4171037" cy="1112838"/>
            <a:chOff x="3191578" y="346382"/>
            <a:chExt cx="4164278" cy="118978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DF465D7-D1C0-1369-8FF0-E9A3DDF16D7A}"/>
                </a:ext>
              </a:extLst>
            </p:cNvPr>
            <p:cNvSpPr txBox="1"/>
            <p:nvPr/>
          </p:nvSpPr>
          <p:spPr>
            <a:xfrm>
              <a:off x="3191578" y="522801"/>
              <a:ext cx="4164278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   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E2F43C0-0A1E-ACB2-CAD7-D2439464FDD6}"/>
                </a:ext>
              </a:extLst>
            </p:cNvPr>
            <p:cNvGrpSpPr/>
            <p:nvPr/>
          </p:nvGrpSpPr>
          <p:grpSpPr>
            <a:xfrm>
              <a:off x="6242457" y="346382"/>
              <a:ext cx="479983" cy="1189789"/>
              <a:chOff x="1575214" y="1087631"/>
              <a:chExt cx="479983" cy="1189789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E16E705-7CC5-A276-8410-E6428EAC5A45}"/>
                  </a:ext>
                </a:extLst>
              </p:cNvPr>
              <p:cNvSpPr txBox="1"/>
              <p:nvPr/>
            </p:nvSpPr>
            <p:spPr>
              <a:xfrm>
                <a:off x="1575214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26E467C-0FB1-24A1-52ED-1D6B9F89C39F}"/>
                  </a:ext>
                </a:extLst>
              </p:cNvPr>
              <p:cNvSpPr txBox="1"/>
              <p:nvPr/>
            </p:nvSpPr>
            <p:spPr>
              <a:xfrm>
                <a:off x="1575214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F3A6D4D-4D27-0302-B182-24460EAB4F85}"/>
                  </a:ext>
                </a:extLst>
              </p:cNvPr>
              <p:cNvCxnSpPr/>
              <p:nvPr/>
            </p:nvCxnSpPr>
            <p:spPr>
              <a:xfrm>
                <a:off x="1588358" y="1700962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E9B0911-EEF4-F88E-2B6D-68B2E60F45BE}"/>
                </a:ext>
              </a:extLst>
            </p:cNvPr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3906A9-08D5-D3FE-9FC9-3029A6C28F0C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26F054D-A3E3-A27A-AE70-B98EB4522B71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C59467F-8CAC-573E-B2D2-25764C3BECC1}"/>
                  </a:ext>
                </a:extLst>
              </p:cNvPr>
              <p:cNvCxnSpPr/>
              <p:nvPr/>
            </p:nvCxnSpPr>
            <p:spPr>
              <a:xfrm>
                <a:off x="1374901" y="1700962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CF3C936-AC57-A04E-7BE3-CBC2D95A6FD7}"/>
              </a:ext>
            </a:extLst>
          </p:cNvPr>
          <p:cNvGrpSpPr/>
          <p:nvPr/>
        </p:nvGrpSpPr>
        <p:grpSpPr>
          <a:xfrm>
            <a:off x="838200" y="2969308"/>
            <a:ext cx="6434667" cy="1128234"/>
            <a:chOff x="1117600" y="3498764"/>
            <a:chExt cx="6434667" cy="112823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34B5533-907C-5DC6-52CA-FEE2C12ACB61}"/>
                </a:ext>
              </a:extLst>
            </p:cNvPr>
            <p:cNvSpPr txBox="1"/>
            <p:nvPr/>
          </p:nvSpPr>
          <p:spPr>
            <a:xfrm>
              <a:off x="1117600" y="3675183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+</a:t>
              </a:r>
              <a:r>
                <a:rPr lang="en-US" sz="4000" dirty="0"/>
                <a:t>        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2877283A-CCE1-816B-32E5-20CC86CE28A3}"/>
                </a:ext>
              </a:extLst>
            </p:cNvPr>
            <p:cNvGrpSpPr/>
            <p:nvPr/>
          </p:nvGrpSpPr>
          <p:grpSpPr>
            <a:xfrm>
              <a:off x="4202681" y="3498764"/>
              <a:ext cx="741673" cy="1128234"/>
              <a:chOff x="5586981" y="3219364"/>
              <a:chExt cx="741673" cy="112823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90B2687-C8EA-8EA9-5DE1-99FACC02EE6C}"/>
                  </a:ext>
                </a:extLst>
              </p:cNvPr>
              <p:cNvSpPr txBox="1"/>
              <p:nvPr/>
            </p:nvSpPr>
            <p:spPr>
              <a:xfrm>
                <a:off x="5586981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DEC5001-2490-8AB6-6692-92AA33C22BC3}"/>
                  </a:ext>
                </a:extLst>
              </p:cNvPr>
              <p:cNvSpPr txBox="1"/>
              <p:nvPr/>
            </p:nvSpPr>
            <p:spPr>
              <a:xfrm>
                <a:off x="5586981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22EEF86B-2814-6F52-4633-58CC75DEA6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6200" y="3817705"/>
                <a:ext cx="501401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9E1C336-AC0D-3628-10F2-1451147A61A3}"/>
                </a:ext>
              </a:extLst>
            </p:cNvPr>
            <p:cNvGrpSpPr/>
            <p:nvPr/>
          </p:nvGrpSpPr>
          <p:grpSpPr>
            <a:xfrm>
              <a:off x="2564382" y="3498764"/>
              <a:ext cx="741675" cy="1128234"/>
              <a:chOff x="2386582" y="3219364"/>
              <a:chExt cx="741675" cy="112823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728DCA4-E374-E238-445E-EA876E1CFEAF}"/>
                  </a:ext>
                </a:extLst>
              </p:cNvPr>
              <p:cNvSpPr txBox="1"/>
              <p:nvPr/>
            </p:nvSpPr>
            <p:spPr>
              <a:xfrm>
                <a:off x="2386584" y="3219364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D41B7EC-CF79-2A84-35F0-BF41A89A01C6}"/>
                  </a:ext>
                </a:extLst>
              </p:cNvPr>
              <p:cNvSpPr txBox="1"/>
              <p:nvPr/>
            </p:nvSpPr>
            <p:spPr>
              <a:xfrm>
                <a:off x="2386582" y="3701267"/>
                <a:ext cx="7416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0870B10B-3636-412B-7E8B-8DF08F22F0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8089" y="3817705"/>
                <a:ext cx="472950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E215DC-BC04-0978-485B-44A9D6081239}"/>
              </a:ext>
            </a:extLst>
          </p:cNvPr>
          <p:cNvGrpSpPr/>
          <p:nvPr/>
        </p:nvGrpSpPr>
        <p:grpSpPr>
          <a:xfrm>
            <a:off x="3786113" y="4839926"/>
            <a:ext cx="480762" cy="1189789"/>
            <a:chOff x="1470453" y="1087631"/>
            <a:chExt cx="479983" cy="118978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09E8951-F7B4-7D9E-2B4C-9BFFB41F65F3}"/>
                </a:ext>
              </a:extLst>
            </p:cNvPr>
            <p:cNvSpPr txBox="1"/>
            <p:nvPr/>
          </p:nvSpPr>
          <p:spPr>
            <a:xfrm>
              <a:off x="1470453" y="1087631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67AE8BC-B40F-62AA-2E61-0D09500DB178}"/>
                </a:ext>
              </a:extLst>
            </p:cNvPr>
            <p:cNvSpPr txBox="1"/>
            <p:nvPr/>
          </p:nvSpPr>
          <p:spPr>
            <a:xfrm>
              <a:off x="1470453" y="1569534"/>
              <a:ext cx="479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ABC7C56-E32F-7673-477A-2E66B6A14D82}"/>
              </a:ext>
            </a:extLst>
          </p:cNvPr>
          <p:cNvGrpSpPr/>
          <p:nvPr/>
        </p:nvGrpSpPr>
        <p:grpSpPr>
          <a:xfrm>
            <a:off x="889000" y="5465598"/>
            <a:ext cx="4171037" cy="1128234"/>
            <a:chOff x="1130300" y="5106626"/>
            <a:chExt cx="4171037" cy="112823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35FE289-514F-8036-A708-00599E527378}"/>
                </a:ext>
              </a:extLst>
            </p:cNvPr>
            <p:cNvSpPr txBox="1"/>
            <p:nvPr/>
          </p:nvSpPr>
          <p:spPr>
            <a:xfrm>
              <a:off x="1130300" y="5283045"/>
              <a:ext cx="41710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</a:t>
              </a:r>
              <a:endParaRPr lang="en-US" sz="4000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5404505-C1FE-4AFE-45D1-70FDB12A05E8}"/>
                </a:ext>
              </a:extLst>
            </p:cNvPr>
            <p:cNvGrpSpPr/>
            <p:nvPr/>
          </p:nvGrpSpPr>
          <p:grpSpPr>
            <a:xfrm>
              <a:off x="3494732" y="5106626"/>
              <a:ext cx="480762" cy="1128234"/>
              <a:chOff x="1361752" y="1087631"/>
              <a:chExt cx="479983" cy="1128234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21F6B6F-878F-5713-B165-C1734D62C502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81054B2-DA50-ACA8-6230-0A72803837A7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982B4E3B-34B6-A6E6-73A5-F83AB7E55141}"/>
                  </a:ext>
                </a:extLst>
              </p:cNvPr>
              <p:cNvCxnSpPr/>
              <p:nvPr/>
            </p:nvCxnSpPr>
            <p:spPr>
              <a:xfrm>
                <a:off x="1374901" y="1670982"/>
                <a:ext cx="457196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21EE22D-D1F9-756B-77B5-F13A6D4F4B82}"/>
              </a:ext>
            </a:extLst>
          </p:cNvPr>
          <p:cNvGrpSpPr/>
          <p:nvPr/>
        </p:nvGrpSpPr>
        <p:grpSpPr>
          <a:xfrm>
            <a:off x="796461" y="1479717"/>
            <a:ext cx="6434667" cy="1128234"/>
            <a:chOff x="1037761" y="1856231"/>
            <a:chExt cx="6434667" cy="112823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B260E68-459C-6554-2AA7-2F0321F72377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+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7A7F5D5-7184-8F92-4BBF-F63492E88E15}"/>
                </a:ext>
              </a:extLst>
            </p:cNvPr>
            <p:cNvGrpSpPr/>
            <p:nvPr/>
          </p:nvGrpSpPr>
          <p:grpSpPr>
            <a:xfrm>
              <a:off x="4164061" y="1856231"/>
              <a:ext cx="1085697" cy="1128234"/>
              <a:chOff x="5721892" y="1526031"/>
              <a:chExt cx="1085697" cy="1128234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05C4AE3-9801-4662-FA99-F07C9BC994CD}"/>
                  </a:ext>
                </a:extLst>
              </p:cNvPr>
              <p:cNvSpPr txBox="1"/>
              <p:nvPr/>
            </p:nvSpPr>
            <p:spPr>
              <a:xfrm>
                <a:off x="5721892" y="1526031"/>
                <a:ext cx="1085697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6AB6C46-E801-634E-7948-7E37DDB3AA3B}"/>
                  </a:ext>
                </a:extLst>
              </p:cNvPr>
              <p:cNvSpPr txBox="1"/>
              <p:nvPr/>
            </p:nvSpPr>
            <p:spPr>
              <a:xfrm>
                <a:off x="572189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0000FF"/>
                    </a:solidFill>
                  </a:rPr>
                  <a:t>3 </a:t>
                </a:r>
                <a:r>
                  <a:rPr lang="en-US" sz="3600" b="1" dirty="0">
                    <a:solidFill>
                      <a:srgbClr val="FF11EA"/>
                    </a:solidFill>
                  </a:rPr>
                  <a:t>× 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FAA12CAF-BAE0-F752-67EA-C0395194B6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2210" y="2124372"/>
                <a:ext cx="981921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2671C36-D2BF-6CED-209D-535E55640D18}"/>
                </a:ext>
              </a:extLst>
            </p:cNvPr>
            <p:cNvGrpSpPr/>
            <p:nvPr/>
          </p:nvGrpSpPr>
          <p:grpSpPr>
            <a:xfrm>
              <a:off x="2386582" y="1856231"/>
              <a:ext cx="1106016" cy="1128234"/>
              <a:chOff x="2386582" y="1526031"/>
              <a:chExt cx="1106016" cy="1128234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EABF1534-73F3-9011-C224-53D6363C1057}"/>
                  </a:ext>
                </a:extLst>
              </p:cNvPr>
              <p:cNvSpPr txBox="1"/>
              <p:nvPr/>
            </p:nvSpPr>
            <p:spPr>
              <a:xfrm>
                <a:off x="2386584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1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CAC5CE1-96E2-3ADC-52D7-7612A3DF9FF7}"/>
                  </a:ext>
                </a:extLst>
              </p:cNvPr>
              <p:cNvSpPr txBox="1"/>
              <p:nvPr/>
            </p:nvSpPr>
            <p:spPr>
              <a:xfrm>
                <a:off x="2386582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FF11EA"/>
                    </a:solidFill>
                  </a:rPr>
                  <a:t>2 </a:t>
                </a:r>
                <a:r>
                  <a:rPr lang="en-US" sz="3600" b="1" dirty="0">
                    <a:solidFill>
                      <a:srgbClr val="0000FF"/>
                    </a:solidFill>
                  </a:rPr>
                  <a:t>× 3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F0A197C5-49A4-F133-CA48-F993D1A3E9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6898" y="2124372"/>
                <a:ext cx="945902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06C1B769-612A-5AA8-E718-94D23D1944D9}"/>
              </a:ext>
            </a:extLst>
          </p:cNvPr>
          <p:cNvSpPr txBox="1"/>
          <p:nvPr/>
        </p:nvSpPr>
        <p:spPr>
          <a:xfrm>
            <a:off x="5733675" y="407952"/>
            <a:ext cx="261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original problem:</a:t>
            </a:r>
          </a:p>
          <a:p>
            <a:r>
              <a:rPr lang="en-US" dirty="0"/>
              <a:t>1/2 + 1/3 = what fraction?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201C37C-D685-898D-829B-5509D4CB77AD}"/>
              </a:ext>
            </a:extLst>
          </p:cNvPr>
          <p:cNvSpPr txBox="1"/>
          <p:nvPr/>
        </p:nvSpPr>
        <p:spPr>
          <a:xfrm>
            <a:off x="5733674" y="1453100"/>
            <a:ext cx="2613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the commutative property to express 1/2 and 1/3 as equivalent fractions with a common denominator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8F2945-333F-AC67-93FF-B659CBA02165}"/>
              </a:ext>
            </a:extLst>
          </p:cNvPr>
          <p:cNvSpPr txBox="1"/>
          <p:nvPr/>
        </p:nvSpPr>
        <p:spPr>
          <a:xfrm>
            <a:off x="5733675" y="3333448"/>
            <a:ext cx="26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re-writing in simpler form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9748164-8F4B-5C13-6C70-889906AE46CE}"/>
              </a:ext>
            </a:extLst>
          </p:cNvPr>
          <p:cNvSpPr txBox="1"/>
          <p:nvPr/>
        </p:nvSpPr>
        <p:spPr>
          <a:xfrm>
            <a:off x="5733675" y="5850538"/>
            <a:ext cx="26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result: a single fraction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C17B5-CF0D-48B0-14C9-6C7593CD4FB1}"/>
              </a:ext>
            </a:extLst>
          </p:cNvPr>
          <p:cNvSpPr txBox="1"/>
          <p:nvPr/>
        </p:nvSpPr>
        <p:spPr>
          <a:xfrm>
            <a:off x="5733675" y="4509431"/>
            <a:ext cx="293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adding the numerators over the common denominator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552990-F252-F879-A5C3-030EC50226ED}"/>
              </a:ext>
            </a:extLst>
          </p:cNvPr>
          <p:cNvGrpSpPr/>
          <p:nvPr/>
        </p:nvGrpSpPr>
        <p:grpSpPr>
          <a:xfrm>
            <a:off x="796461" y="4252897"/>
            <a:ext cx="6434667" cy="1128234"/>
            <a:chOff x="1037761" y="1856231"/>
            <a:chExt cx="6434667" cy="112823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7E2F043-87BB-6020-0880-C9BBCB79FFC4}"/>
                </a:ext>
              </a:extLst>
            </p:cNvPr>
            <p:cNvSpPr txBox="1"/>
            <p:nvPr/>
          </p:nvSpPr>
          <p:spPr>
            <a:xfrm>
              <a:off x="1037761" y="2032650"/>
              <a:ext cx="64346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000" b="1" dirty="0"/>
                <a:t>    =                 </a:t>
              </a:r>
              <a:r>
                <a:rPr lang="en-US" sz="4000" dirty="0"/>
                <a:t>   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BAA5EB0-978F-EC31-609D-B43C6C98537B}"/>
                </a:ext>
              </a:extLst>
            </p:cNvPr>
            <p:cNvGrpSpPr/>
            <p:nvPr/>
          </p:nvGrpSpPr>
          <p:grpSpPr>
            <a:xfrm>
              <a:off x="3181057" y="1856231"/>
              <a:ext cx="1106016" cy="1128234"/>
              <a:chOff x="3181057" y="1526031"/>
              <a:chExt cx="1106016" cy="112823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CE149A-2AAB-91E4-12F9-33FCDE144301}"/>
                  </a:ext>
                </a:extLst>
              </p:cNvPr>
              <p:cNvSpPr txBox="1"/>
              <p:nvPr/>
            </p:nvSpPr>
            <p:spPr>
              <a:xfrm>
                <a:off x="3181059" y="1526031"/>
                <a:ext cx="1106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3 + 2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3BB4B7-53EC-B0B8-5488-5A857BF4770C}"/>
                  </a:ext>
                </a:extLst>
              </p:cNvPr>
              <p:cNvSpPr txBox="1"/>
              <p:nvPr/>
            </p:nvSpPr>
            <p:spPr>
              <a:xfrm>
                <a:off x="3181057" y="2007934"/>
                <a:ext cx="10856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BF57B6C-01A9-4AA9-D08B-8C4CE9096D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1353" y="2109382"/>
                <a:ext cx="945902" cy="0"/>
              </a:xfrm>
              <a:prstGeom prst="line">
                <a:avLst/>
              </a:prstGeom>
              <a:ln w="28575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0067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A41AD36-FB94-B4B9-38AF-13621B380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val 140">
            <a:extLst>
              <a:ext uri="{FF2B5EF4-FFF2-40B4-BE49-F238E27FC236}">
                <a16:creationId xmlns:a16="http://schemas.microsoft.com/office/drawing/2014/main" id="{5C2E07C6-15EC-76C5-A7AD-8367B0EE33EE}"/>
              </a:ext>
            </a:extLst>
          </p:cNvPr>
          <p:cNvSpPr/>
          <p:nvPr/>
        </p:nvSpPr>
        <p:spPr>
          <a:xfrm>
            <a:off x="6194809" y="5502797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C3E704-D52E-790F-3CDB-1DAE800059D9}"/>
              </a:ext>
            </a:extLst>
          </p:cNvPr>
          <p:cNvCxnSpPr/>
          <p:nvPr/>
        </p:nvCxnSpPr>
        <p:spPr>
          <a:xfrm>
            <a:off x="1205506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DD212FDD-ACCF-88D3-12F0-1045F8227002}"/>
              </a:ext>
            </a:extLst>
          </p:cNvPr>
          <p:cNvCxnSpPr/>
          <p:nvPr/>
        </p:nvCxnSpPr>
        <p:spPr>
          <a:xfrm>
            <a:off x="7785691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D9B1A3D-EF9C-8D53-D096-377AF1B4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39" y="0"/>
            <a:ext cx="8637116" cy="86243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800" dirty="0"/>
              <a:t>With </a:t>
            </a:r>
            <a:r>
              <a:rPr lang="en-US" sz="2800" b="1" dirty="0">
                <a:solidFill>
                  <a:srgbClr val="800CD6"/>
                </a:solidFill>
              </a:rPr>
              <a:t>6</a:t>
            </a:r>
            <a:r>
              <a:rPr lang="en-US" sz="2800" dirty="0"/>
              <a:t> as our </a:t>
            </a:r>
            <a:r>
              <a:rPr lang="en-US" sz="2800" b="1" i="1" dirty="0">
                <a:solidFill>
                  <a:srgbClr val="800CD6"/>
                </a:solidFill>
              </a:rPr>
              <a:t>common denominator</a:t>
            </a:r>
            <a:r>
              <a:rPr lang="en-US" sz="2800" dirty="0"/>
              <a:t>,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7BFBF7-DE32-0AAC-E773-A2BA54D09EBC}"/>
              </a:ext>
            </a:extLst>
          </p:cNvPr>
          <p:cNvCxnSpPr/>
          <p:nvPr/>
        </p:nvCxnSpPr>
        <p:spPr>
          <a:xfrm>
            <a:off x="1207621" y="375966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9C6328-16F7-DBDD-4EA6-61F635C81626}"/>
              </a:ext>
            </a:extLst>
          </p:cNvPr>
          <p:cNvSpPr txBox="1"/>
          <p:nvPr/>
        </p:nvSpPr>
        <p:spPr>
          <a:xfrm>
            <a:off x="830150" y="3872117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E94A637-F845-C40A-7B22-02CC32B0F21C}"/>
              </a:ext>
            </a:extLst>
          </p:cNvPr>
          <p:cNvSpPr txBox="1"/>
          <p:nvPr/>
        </p:nvSpPr>
        <p:spPr>
          <a:xfrm>
            <a:off x="7415797" y="3872117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E96721-AE07-8AB8-B809-F87FF954AD2E}"/>
              </a:ext>
            </a:extLst>
          </p:cNvPr>
          <p:cNvGrpSpPr/>
          <p:nvPr/>
        </p:nvGrpSpPr>
        <p:grpSpPr>
          <a:xfrm>
            <a:off x="914017" y="4928264"/>
            <a:ext cx="7177179" cy="797837"/>
            <a:chOff x="914017" y="5020231"/>
            <a:chExt cx="7177179" cy="7978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CE56B961-7CB0-BA13-D0E0-2A1F580BD011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B48C341E-770C-AD8C-02E3-660DFE7A2A3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8922C57B-CD90-C611-6F0E-D10826B4BF4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02D140AA-3D9E-C7AC-B334-3D68E7B4C972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A75B6B55-8DDF-018D-D3F9-0900DD5B9C4F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EA29159A-EC5D-655C-64BF-1220893A1E9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D2899A9E-DA66-1FB3-7752-1148B297D05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AD41B137-AC00-88DE-3F15-66971FCCAE70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ECAE94EA-A451-38DB-3EB2-FBE13FF39D61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4B620F12-9354-20DC-349B-B7642C597564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E682A691-DB1C-AD0D-9917-2F38008CB5A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292AC3EC-C0B8-B0E2-9BC9-A5441A636CAB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B7C496E-F004-269B-D593-208996782EDB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FA2B9FE-2452-60EA-9022-308BA143F2D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5F2C2F8-D888-DF07-C6C5-7B3ABCA1771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A8AD63E7-9F3C-E1AA-DF80-F7A33B39AE2F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7EA97E-A997-25BE-30A7-0E602B3D1AFA}"/>
              </a:ext>
            </a:extLst>
          </p:cNvPr>
          <p:cNvGrpSpPr/>
          <p:nvPr/>
        </p:nvGrpSpPr>
        <p:grpSpPr>
          <a:xfrm>
            <a:off x="914017" y="4251642"/>
            <a:ext cx="7177179" cy="797837"/>
            <a:chOff x="914017" y="4128939"/>
            <a:chExt cx="7177179" cy="79783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D9514B7-208E-0C2B-6A54-A84E6E13F68A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69B55B1-BD8D-DF7A-1367-156E799ED998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02854FF1-462D-248D-E8F1-636B56ED994D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C547A745-2194-7BF0-FE43-958FF7188E31}"/>
                  </a:ext>
                </a:extLst>
              </p:cNvPr>
              <p:cNvCxnSpPr/>
              <p:nvPr/>
            </p:nvCxnSpPr>
            <p:spPr>
              <a:xfrm flipH="1">
                <a:off x="7650747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3869822-C808-BEA0-32AC-6FFC08E39302}"/>
                </a:ext>
              </a:extLst>
            </p:cNvPr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6AA20C4-CD41-E752-7BE0-96ED7ED5D927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4843EBC-FB16-E7AE-C3FA-7B6B6C1353C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10F6842-B3E1-455D-617A-88CAC42D948D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5C2C49B-41C0-0CEF-1080-C40BBF74A3BC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1FC942A-66C2-EE82-F468-78ACF8D851E4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042871A-A883-EBAA-08D7-97FB960554F6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CBD10104-94CA-CF43-951A-35A21D7FFD57}"/>
                  </a:ext>
                </a:extLst>
              </p:cNvPr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7EA91BD-1575-D987-52C5-AE8A28BDC476}"/>
              </a:ext>
            </a:extLst>
          </p:cNvPr>
          <p:cNvCxnSpPr/>
          <p:nvPr/>
        </p:nvCxnSpPr>
        <p:spPr>
          <a:xfrm>
            <a:off x="1198450" y="377199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Oval 152">
            <a:extLst>
              <a:ext uri="{FF2B5EF4-FFF2-40B4-BE49-F238E27FC236}">
                <a16:creationId xmlns:a16="http://schemas.microsoft.com/office/drawing/2014/main" id="{132CD61E-0E13-83A3-0ADD-B0F9AE5B0E4D}"/>
              </a:ext>
            </a:extLst>
          </p:cNvPr>
          <p:cNvSpPr>
            <a:spLocks noChangeAspect="1"/>
          </p:cNvSpPr>
          <p:nvPr/>
        </p:nvSpPr>
        <p:spPr>
          <a:xfrm>
            <a:off x="7742353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13E5A56E-BFC4-90E0-BC6B-07AF1984103D}"/>
              </a:ext>
            </a:extLst>
          </p:cNvPr>
          <p:cNvGrpSpPr/>
          <p:nvPr/>
        </p:nvGrpSpPr>
        <p:grpSpPr>
          <a:xfrm>
            <a:off x="1198450" y="2773039"/>
            <a:ext cx="2194560" cy="974003"/>
            <a:chOff x="1198450" y="3236313"/>
            <a:chExt cx="2194560" cy="974003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A189C87C-F465-170E-E773-5A9E80E1F893}"/>
                </a:ext>
              </a:extLst>
            </p:cNvPr>
            <p:cNvCxnSpPr/>
            <p:nvPr/>
          </p:nvCxnSpPr>
          <p:spPr>
            <a:xfrm>
              <a:off x="1198450" y="4210316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ight Brace 233">
              <a:extLst>
                <a:ext uri="{FF2B5EF4-FFF2-40B4-BE49-F238E27FC236}">
                  <a16:creationId xmlns:a16="http://schemas.microsoft.com/office/drawing/2014/main" id="{7B938515-30E6-5850-D86C-6526C3BF703A}"/>
                </a:ext>
              </a:extLst>
            </p:cNvPr>
            <p:cNvSpPr/>
            <p:nvPr/>
          </p:nvSpPr>
          <p:spPr>
            <a:xfrm rot="16200000">
              <a:off x="2233924" y="2969797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143BAF51-DEC2-8700-633D-7DC5868CC56D}"/>
                </a:ext>
              </a:extLst>
            </p:cNvPr>
            <p:cNvGrpSpPr/>
            <p:nvPr/>
          </p:nvGrpSpPr>
          <p:grpSpPr>
            <a:xfrm>
              <a:off x="1994887" y="3236313"/>
              <a:ext cx="587210" cy="797837"/>
              <a:chOff x="1994887" y="3236313"/>
              <a:chExt cx="587210" cy="797837"/>
            </a:xfrm>
          </p:grpSpPr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B9AB26D0-3A55-2180-CC22-906773A4C716}"/>
                  </a:ext>
                </a:extLst>
              </p:cNvPr>
              <p:cNvSpPr txBox="1"/>
              <p:nvPr/>
            </p:nvSpPr>
            <p:spPr>
              <a:xfrm>
                <a:off x="1994887" y="323631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91914550-174E-ADF6-87D6-849037485527}"/>
                  </a:ext>
                </a:extLst>
              </p:cNvPr>
              <p:cNvSpPr txBox="1"/>
              <p:nvPr/>
            </p:nvSpPr>
            <p:spPr>
              <a:xfrm>
                <a:off x="1994887" y="357248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BE130F51-3A80-0EB2-F697-601401829A90}"/>
                  </a:ext>
                </a:extLst>
              </p:cNvPr>
              <p:cNvCxnSpPr/>
              <p:nvPr/>
            </p:nvCxnSpPr>
            <p:spPr>
              <a:xfrm flipH="1">
                <a:off x="2141648" y="364903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9387E560-DC73-E3B9-5D95-5968D8FFEBF6}"/>
              </a:ext>
            </a:extLst>
          </p:cNvPr>
          <p:cNvCxnSpPr/>
          <p:nvPr/>
        </p:nvCxnSpPr>
        <p:spPr>
          <a:xfrm flipH="1" flipV="1">
            <a:off x="3398848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E98B8FA8-0CC8-EE04-7B52-DEF4BA5A27F7}"/>
              </a:ext>
            </a:extLst>
          </p:cNvPr>
          <p:cNvCxnSpPr/>
          <p:nvPr/>
        </p:nvCxnSpPr>
        <p:spPr>
          <a:xfrm flipH="1" flipV="1">
            <a:off x="4490517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83F29A2A-BB05-750F-DEE6-8C778DA9D61D}"/>
              </a:ext>
            </a:extLst>
          </p:cNvPr>
          <p:cNvGrpSpPr/>
          <p:nvPr/>
        </p:nvGrpSpPr>
        <p:grpSpPr>
          <a:xfrm>
            <a:off x="1202207" y="2678027"/>
            <a:ext cx="3283744" cy="928573"/>
            <a:chOff x="1215719" y="2005848"/>
            <a:chExt cx="3283744" cy="968972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C54999EA-2551-0E55-314B-C666588F63CB}"/>
                </a:ext>
              </a:extLst>
            </p:cNvPr>
            <p:cNvGrpSpPr/>
            <p:nvPr/>
          </p:nvGrpSpPr>
          <p:grpSpPr>
            <a:xfrm>
              <a:off x="2533091" y="2005848"/>
              <a:ext cx="587210" cy="817922"/>
              <a:chOff x="7615999" y="1780145"/>
              <a:chExt cx="587210" cy="817922"/>
            </a:xfrm>
          </p:grpSpPr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9F912599-BA85-C920-14D1-251B8CDAF211}"/>
                  </a:ext>
                </a:extLst>
              </p:cNvPr>
              <p:cNvSpPr txBox="1"/>
              <p:nvPr/>
            </p:nvSpPr>
            <p:spPr>
              <a:xfrm>
                <a:off x="7615999" y="1780145"/>
                <a:ext cx="587210" cy="481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3</a:t>
                </a:r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558DBEC1-A4BD-3865-AEA7-27AA7C1E5B34}"/>
                  </a:ext>
                </a:extLst>
              </p:cNvPr>
              <p:cNvSpPr txBox="1"/>
              <p:nvPr/>
            </p:nvSpPr>
            <p:spPr>
              <a:xfrm>
                <a:off x="7615999" y="2116317"/>
                <a:ext cx="587210" cy="481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6</a:t>
                </a:r>
              </a:p>
            </p:txBody>
          </p: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F5850161-8FAF-6B2B-3AF1-F10099210D69}"/>
                  </a:ext>
                </a:extLst>
              </p:cNvPr>
              <p:cNvCxnSpPr/>
              <p:nvPr/>
            </p:nvCxnSpPr>
            <p:spPr>
              <a:xfrm flipH="1">
                <a:off x="7762760" y="2191913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Right Brace 243">
              <a:extLst>
                <a:ext uri="{FF2B5EF4-FFF2-40B4-BE49-F238E27FC236}">
                  <a16:creationId xmlns:a16="http://schemas.microsoft.com/office/drawing/2014/main" id="{23F150C4-0B6E-54CC-44CE-291FE4B38627}"/>
                </a:ext>
              </a:extLst>
            </p:cNvPr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>
            <a:extLst>
              <a:ext uri="{FF2B5EF4-FFF2-40B4-BE49-F238E27FC236}">
                <a16:creationId xmlns:a16="http://schemas.microsoft.com/office/drawing/2014/main" id="{CE06B8DA-02D7-3917-E10B-D31095240A3D}"/>
              </a:ext>
            </a:extLst>
          </p:cNvPr>
          <p:cNvSpPr>
            <a:spLocks noChangeAspect="1"/>
          </p:cNvSpPr>
          <p:nvPr/>
        </p:nvSpPr>
        <p:spPr>
          <a:xfrm>
            <a:off x="553458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B2439063-9CAA-7CA5-CAC8-A0C5C1727B7F}"/>
              </a:ext>
            </a:extLst>
          </p:cNvPr>
          <p:cNvSpPr>
            <a:spLocks noChangeAspect="1"/>
          </p:cNvSpPr>
          <p:nvPr/>
        </p:nvSpPr>
        <p:spPr>
          <a:xfrm>
            <a:off x="6652521" y="371156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84220CD2-5DF2-5059-CD11-602514A01E19}"/>
              </a:ext>
            </a:extLst>
          </p:cNvPr>
          <p:cNvSpPr>
            <a:spLocks noChangeAspect="1"/>
          </p:cNvSpPr>
          <p:nvPr/>
        </p:nvSpPr>
        <p:spPr>
          <a:xfrm>
            <a:off x="335646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0D8EA2C9-0127-4970-AAE2-53DABA6C6D0B}"/>
              </a:ext>
            </a:extLst>
          </p:cNvPr>
          <p:cNvSpPr>
            <a:spLocks noChangeAspect="1"/>
          </p:cNvSpPr>
          <p:nvPr/>
        </p:nvSpPr>
        <p:spPr>
          <a:xfrm>
            <a:off x="1164590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91397857-07E4-F2A5-4DD8-4627287F5785}"/>
              </a:ext>
            </a:extLst>
          </p:cNvPr>
          <p:cNvSpPr>
            <a:spLocks noChangeAspect="1"/>
          </p:cNvSpPr>
          <p:nvPr/>
        </p:nvSpPr>
        <p:spPr>
          <a:xfrm>
            <a:off x="2259448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C36EEA6C-A584-F3BA-5682-1F08C6C200E4}"/>
              </a:ext>
            </a:extLst>
          </p:cNvPr>
          <p:cNvSpPr>
            <a:spLocks noChangeAspect="1"/>
          </p:cNvSpPr>
          <p:nvPr/>
        </p:nvSpPr>
        <p:spPr>
          <a:xfrm>
            <a:off x="445180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DFD55922-AE86-044D-7F0B-2A27BB829B9F}"/>
              </a:ext>
            </a:extLst>
          </p:cNvPr>
          <p:cNvSpPr>
            <a:spLocks noChangeAspect="1"/>
          </p:cNvSpPr>
          <p:nvPr/>
        </p:nvSpPr>
        <p:spPr>
          <a:xfrm>
            <a:off x="664644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itle 1">
            <a:extLst>
              <a:ext uri="{FF2B5EF4-FFF2-40B4-BE49-F238E27FC236}">
                <a16:creationId xmlns:a16="http://schemas.microsoft.com/office/drawing/2014/main" id="{6CA89ED4-7B39-BD1A-3A15-14A2F777A58A}"/>
              </a:ext>
            </a:extLst>
          </p:cNvPr>
          <p:cNvSpPr txBox="1">
            <a:spLocks/>
          </p:cNvSpPr>
          <p:nvPr/>
        </p:nvSpPr>
        <p:spPr>
          <a:xfrm>
            <a:off x="295963" y="1384531"/>
            <a:ext cx="5224343" cy="86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or by just adding the numerators: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66461FB-AB93-630A-8AE2-9C77C566879B}"/>
              </a:ext>
            </a:extLst>
          </p:cNvPr>
          <p:cNvCxnSpPr/>
          <p:nvPr/>
        </p:nvCxnSpPr>
        <p:spPr>
          <a:xfrm>
            <a:off x="4502620" y="376461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37BB0F-B5A5-4A08-0012-D1F05B7406E9}"/>
              </a:ext>
            </a:extLst>
          </p:cNvPr>
          <p:cNvGrpSpPr/>
          <p:nvPr/>
        </p:nvGrpSpPr>
        <p:grpSpPr>
          <a:xfrm>
            <a:off x="5292895" y="1428026"/>
            <a:ext cx="3715863" cy="859392"/>
            <a:chOff x="4821401" y="1326426"/>
            <a:chExt cx="3715863" cy="85939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A0CD097-EF18-07D9-270C-987480E6C907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3244184-87FD-87A6-CFAB-9778B5EBD049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 </a:t>
                </a:r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00CD6"/>
                    </a:solidFill>
                  </a:rPr>
                  <a:t> 2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F3547AA-7F3B-1C80-657E-18B6531BDFBE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87FCB7A3-FE20-DD1B-9D0D-554202E86CB9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3A1F4DE-D77E-4FEE-4F60-46275F93ABF7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1B93127-60DF-20CE-A68F-DF98F8623C6D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A466ED-E31F-44C1-925A-63D113CDFA81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2C1B3D1-8C46-0213-FAF9-0D11AE8367DA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929A5F6-C1F0-FD75-9FD9-E6E68F2EC99E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AF76ED3C-73AB-AA60-025A-7AD7A2E3F13D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BDC9683-B45F-210F-9758-A9BB3A135EB8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C47063E-2764-F5B2-789D-5A4E3CE4850D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9BE6B6E5-60F1-3467-96FD-341769C59E87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13B13AD-F286-D295-BCB9-71773142CF80}"/>
                  </a:ext>
                </a:extLst>
              </p:cNvPr>
              <p:cNvSpPr txBox="1"/>
              <p:nvPr/>
            </p:nvSpPr>
            <p:spPr>
              <a:xfrm>
                <a:off x="5446596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EE88C355-95FC-CAF5-C6E1-F462494FF2CA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E385E8D6-AFA1-3A33-7664-FCE324944511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25F2BF8-1982-5E0A-DB5C-92F7C501E780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99EDA652-8C9D-6C51-358D-A833934F98AD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7E674FA-9AAF-269B-A074-C3B754E28023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8CCD6-CAF9-BE9C-5215-FAAED8AE009A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88A5A14D-37AD-10E2-A7B1-A435BF03744A}"/>
              </a:ext>
            </a:extLst>
          </p:cNvPr>
          <p:cNvCxnSpPr>
            <a:cxnSpLocks/>
          </p:cNvCxnSpPr>
          <p:nvPr/>
        </p:nvCxnSpPr>
        <p:spPr>
          <a:xfrm flipH="1">
            <a:off x="6694029" y="3788135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E291EFB6-678A-D359-7079-D672E0FE8942}"/>
              </a:ext>
            </a:extLst>
          </p:cNvPr>
          <p:cNvGrpSpPr/>
          <p:nvPr/>
        </p:nvGrpSpPr>
        <p:grpSpPr>
          <a:xfrm flipV="1">
            <a:off x="1205506" y="3067584"/>
            <a:ext cx="5478126" cy="662691"/>
            <a:chOff x="1205506" y="3394774"/>
            <a:chExt cx="5478126" cy="69783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2C8B653-FA2E-1F77-BCD1-CD107E2F0DB9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5" name="Left Bracket 14">
                <a:extLst>
                  <a:ext uri="{FF2B5EF4-FFF2-40B4-BE49-F238E27FC236}">
                    <a16:creationId xmlns:a16="http://schemas.microsoft.com/office/drawing/2014/main" id="{3D6997C7-00E0-56DB-1D1A-DCD86340B264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6" name="Left Bracket 15">
                <a:extLst>
                  <a:ext uri="{FF2B5EF4-FFF2-40B4-BE49-F238E27FC236}">
                    <a16:creationId xmlns:a16="http://schemas.microsoft.com/office/drawing/2014/main" id="{BE43CAB1-05CF-EC00-1F0F-079D2A2C3BAA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8" name="Left Bracket 17">
                <a:extLst>
                  <a:ext uri="{FF2B5EF4-FFF2-40B4-BE49-F238E27FC236}">
                    <a16:creationId xmlns:a16="http://schemas.microsoft.com/office/drawing/2014/main" id="{A3DB2861-FF2E-876C-3D4E-51D6B0B903F4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FA7D066-CDAE-3454-6E7E-8FE58264A710}"/>
                </a:ext>
              </a:extLst>
            </p:cNvPr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3" name="Left Bracket 12">
                <a:extLst>
                  <a:ext uri="{FF2B5EF4-FFF2-40B4-BE49-F238E27FC236}">
                    <a16:creationId xmlns:a16="http://schemas.microsoft.com/office/drawing/2014/main" id="{B35DF2A3-1B2C-A604-F081-FBF5080CABA7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4" name="Left Bracket 13">
                <a:extLst>
                  <a:ext uri="{FF2B5EF4-FFF2-40B4-BE49-F238E27FC236}">
                    <a16:creationId xmlns:a16="http://schemas.microsoft.com/office/drawing/2014/main" id="{62FE5F00-1026-2D25-84E6-8306A91ECA00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635E94-216B-1DA2-D6AB-D8AC26F25E9C}"/>
              </a:ext>
            </a:extLst>
          </p:cNvPr>
          <p:cNvGrpSpPr/>
          <p:nvPr/>
        </p:nvGrpSpPr>
        <p:grpSpPr>
          <a:xfrm>
            <a:off x="909962" y="5584999"/>
            <a:ext cx="7180935" cy="859392"/>
            <a:chOff x="909962" y="5504354"/>
            <a:chExt cx="7180935" cy="859392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BFFAF30-9851-2791-E636-58C8947B02B3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859392"/>
              <a:chOff x="7595179" y="1697173"/>
              <a:chExt cx="587210" cy="859392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6A7F076-7072-69E3-5D2D-4C7C008B36FC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9D21D-7187-60E7-3814-9BB23F1F631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B11DF3C7-DCFF-435B-F654-F076550AB29B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FD27ADD2-C3F4-84B8-5646-C93C544C9EDF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859392"/>
              <a:chOff x="7595179" y="1697173"/>
              <a:chExt cx="587210" cy="859392"/>
            </a:xfrm>
          </p:grpSpPr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D8AEB31E-58E8-B68F-D204-C92CA73BAF8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9095EA03-5FB7-D50B-E1CB-A0A404DBE50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EFDC68A4-8EC0-F9B2-FD9B-06BFC617FFE6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D8B803BA-3851-5416-C52A-B8477272DAC9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859392"/>
              <a:chOff x="7595179" y="1697173"/>
              <a:chExt cx="587210" cy="859392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FCF47BBC-0C0A-FEE4-06DA-3744717D856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7380E187-958E-0836-0039-497C6221D1E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336BEDDB-0778-49B3-3A4D-F059BFE7F5AC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719E23D1-B691-0391-7929-2F7C53086063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859392"/>
              <a:chOff x="7595179" y="1697173"/>
              <a:chExt cx="587210" cy="859392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8AC87E13-3203-01A7-5A34-24E3B412814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217C1998-C387-630C-2FC2-740682CE9B8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5858E82-4542-317E-A883-92DC3DA228CA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B4F85DCA-27F8-35FD-A8CE-7C297210C54F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859392"/>
              <a:chOff x="7562104" y="1697173"/>
              <a:chExt cx="587210" cy="859392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0A909A7-2044-7D74-BADF-8509E483F737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6FB2295D-71AA-9501-05D5-F963B83AC660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7CCDC79-A9A6-89CF-119A-CE225C102CE7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C3D15898-5778-C515-E3BA-4DCFE5CAF12E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859392"/>
              <a:chOff x="7595179" y="1697173"/>
              <a:chExt cx="587210" cy="859392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1EDE4E50-31E2-BCFB-4BF7-A3053D356857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DCC3EC28-3216-FC86-81F2-622709DC65D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B1DEEFC7-638C-B94B-0809-E14CD8B6B068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E5F558C6-717A-2D5B-D158-7EEC5B8A721B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859392"/>
              <a:chOff x="7575334" y="1697173"/>
              <a:chExt cx="607055" cy="859392"/>
            </a:xfrm>
          </p:grpSpPr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AA499C1A-7D52-5396-820A-082E56BA19DC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3CC71709-F390-BBB4-7501-14770C47099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54ED101D-65ED-7FA9-1F76-7B2DAAC500FD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5EC4AF3-6AF8-141E-3C7D-3220275B5D2D}"/>
              </a:ext>
            </a:extLst>
          </p:cNvPr>
          <p:cNvGrpSpPr/>
          <p:nvPr/>
        </p:nvGrpSpPr>
        <p:grpSpPr>
          <a:xfrm>
            <a:off x="297406" y="349244"/>
            <a:ext cx="8410428" cy="1478815"/>
            <a:chOff x="297406" y="349244"/>
            <a:chExt cx="8410428" cy="1478815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E4EE01A7-EF3E-3B95-D727-0C9D9825884B}"/>
                </a:ext>
              </a:extLst>
            </p:cNvPr>
            <p:cNvGrpSpPr/>
            <p:nvPr/>
          </p:nvGrpSpPr>
          <p:grpSpPr>
            <a:xfrm>
              <a:off x="297406" y="349244"/>
              <a:ext cx="8410428" cy="1478815"/>
              <a:chOff x="310239" y="349244"/>
              <a:chExt cx="6363801" cy="1478815"/>
            </a:xfrm>
          </p:grpSpPr>
          <p:sp>
            <p:nvSpPr>
              <p:cNvPr id="146" name="Title 1">
                <a:extLst>
                  <a:ext uri="{FF2B5EF4-FFF2-40B4-BE49-F238E27FC236}">
                    <a16:creationId xmlns:a16="http://schemas.microsoft.com/office/drawing/2014/main" id="{3A4F12E5-AF60-4ED1-7470-5535D61F3C1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0239" y="349244"/>
                <a:ext cx="6363801" cy="147881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2800" b="1" i="1" dirty="0">
                    <a:solidFill>
                      <a:srgbClr val="FF0000"/>
                    </a:solidFill>
                  </a:rPr>
                  <a:t>we can add                by counting copies of        </a:t>
                </a: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258E064B-CFB1-41B0-E5F7-FABA0D87D6A9}"/>
                  </a:ext>
                </a:extLst>
              </p:cNvPr>
              <p:cNvGrpSpPr/>
              <p:nvPr/>
            </p:nvGrpSpPr>
            <p:grpSpPr>
              <a:xfrm>
                <a:off x="4959416" y="687074"/>
                <a:ext cx="536281" cy="859392"/>
                <a:chOff x="5716677" y="1746789"/>
                <a:chExt cx="587212" cy="859392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BE51230-881C-7E33-0D8F-84B40E23DC4C}"/>
                    </a:ext>
                  </a:extLst>
                </p:cNvPr>
                <p:cNvSpPr txBox="1"/>
                <p:nvPr/>
              </p:nvSpPr>
              <p:spPr>
                <a:xfrm>
                  <a:off x="5716677" y="1746789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5BC305F-CC0B-182C-64FD-BEE6513BF8A3}"/>
                    </a:ext>
                  </a:extLst>
                </p:cNvPr>
                <p:cNvSpPr txBox="1"/>
                <p:nvPr/>
              </p:nvSpPr>
              <p:spPr>
                <a:xfrm>
                  <a:off x="5716679" y="2082961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800CD6"/>
                      </a:solidFill>
                    </a:rPr>
                    <a:t>6</a:t>
                  </a: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87B6A50-25F9-7EFD-5CAC-0979A3AF7896}"/>
                    </a:ext>
                  </a:extLst>
                </p:cNvPr>
                <p:cNvCxnSpPr/>
                <p:nvPr/>
              </p:nvCxnSpPr>
              <p:spPr>
                <a:xfrm flipH="1">
                  <a:off x="5875701" y="2181514"/>
                  <a:ext cx="245199" cy="0"/>
                </a:xfrm>
                <a:prstGeom prst="line">
                  <a:avLst/>
                </a:prstGeom>
                <a:ln w="19050" cmpd="sng">
                  <a:solidFill>
                    <a:srgbClr val="800CD6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341CD7F-3F2F-4540-66E9-628568F24333}"/>
                </a:ext>
              </a:extLst>
            </p:cNvPr>
            <p:cNvGrpSpPr/>
            <p:nvPr/>
          </p:nvGrpSpPr>
          <p:grpSpPr>
            <a:xfrm>
              <a:off x="2174182" y="670409"/>
              <a:ext cx="1116688" cy="832507"/>
              <a:chOff x="541563" y="2163847"/>
              <a:chExt cx="1513950" cy="859392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2C30E3D1-D13C-7CCB-155F-3CEFCDD3AD27}"/>
                  </a:ext>
                </a:extLst>
              </p:cNvPr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E769E66E-7C8E-8125-5CE7-F50A02D13D8F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420CA58-01AD-8386-DFC0-8E81779A57B4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793D1110-F5DD-B3F9-2F3F-55BABC2E7EF1}"/>
                    </a:ext>
                  </a:extLst>
                </p:cNvPr>
                <p:cNvCxnSpPr/>
                <p:nvPr/>
              </p:nvCxnSpPr>
              <p:spPr>
                <a:xfrm flipH="1">
                  <a:off x="7741940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1AC4039B-CDD9-B77A-2E21-9BB8F2DA68B1}"/>
                  </a:ext>
                </a:extLst>
              </p:cNvPr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AC5655B3-7759-400D-9724-2D072629EDD2}"/>
                    </a:ext>
                  </a:extLst>
                </p:cNvPr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21485FE7-974A-1AED-73AE-2B0CF6283257}"/>
                    </a:ext>
                  </a:extLst>
                </p:cNvPr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242403F1-0887-3742-771B-B9C1E0EC22E5}"/>
                    </a:ext>
                  </a:extLst>
                </p:cNvPr>
                <p:cNvCxnSpPr/>
                <p:nvPr/>
              </p:nvCxnSpPr>
              <p:spPr>
                <a:xfrm flipH="1">
                  <a:off x="7730448" y="213800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2DD179A-6F45-A89B-9527-FBEC24048309}"/>
                  </a:ext>
                </a:extLst>
              </p:cNvPr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77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6146 -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248" grpId="0" animBg="1"/>
      <p:bldP spid="1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189" name="Group 188"/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/>
            <p:cNvGrpSpPr/>
            <p:nvPr/>
          </p:nvGrpSpPr>
          <p:grpSpPr>
            <a:xfrm>
              <a:off x="3108577" y="3454533"/>
              <a:ext cx="587210" cy="2123516"/>
              <a:chOff x="7164409" y="3993944"/>
              <a:chExt cx="587210" cy="2123516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164409" y="5319623"/>
                <a:ext cx="587210" cy="797837"/>
                <a:chOff x="7595179" y="2308804"/>
                <a:chExt cx="587210" cy="797837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7595179" y="230880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7595179" y="264497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/>
                <p:cNvCxnSpPr/>
                <p:nvPr/>
              </p:nvCxnSpPr>
              <p:spPr>
                <a:xfrm flipH="1">
                  <a:off x="7741940" y="2718072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/>
              <p:cNvCxnSpPr>
                <a:cxnSpLocks/>
                <a:stCxn id="186" idx="0"/>
              </p:cNvCxnSpPr>
              <p:nvPr/>
            </p:nvCxnSpPr>
            <p:spPr>
              <a:xfrm flipH="1" flipV="1">
                <a:off x="7453692" y="3993944"/>
                <a:ext cx="4322" cy="1325679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5288637" y="4822575"/>
              <a:ext cx="587210" cy="797837"/>
              <a:chOff x="7595179" y="2351167"/>
              <a:chExt cx="587210" cy="797837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7595179" y="235116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595179" y="26873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 flipH="1">
                <a:off x="7741940" y="2760435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205857" y="3414890"/>
              <a:ext cx="2506011" cy="1511886"/>
              <a:chOff x="4205857" y="3414890"/>
              <a:chExt cx="2506011" cy="1511886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96019204-F1CF-5995-2C74-D02F3AC3206F}"/>
                  </a:ext>
                </a:extLst>
              </p:cNvPr>
              <p:cNvCxnSpPr/>
              <p:nvPr/>
            </p:nvCxnSpPr>
            <p:spPr>
              <a:xfrm flipV="1">
                <a:off x="6711868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/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198895" y="3393199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>
            <a:off x="641834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1205506" y="3403414"/>
            <a:ext cx="3285229" cy="525848"/>
            <a:chOff x="1199733" y="3461204"/>
            <a:chExt cx="3285229" cy="914403"/>
          </a:xfrm>
        </p:grpSpPr>
        <p:sp>
          <p:nvSpPr>
            <p:cNvPr id="130" name="Left Bracket 129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/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490290" y="3394773"/>
            <a:ext cx="3295724" cy="525847"/>
            <a:chOff x="1189238" y="3461205"/>
            <a:chExt cx="3295724" cy="914402"/>
          </a:xfrm>
        </p:grpSpPr>
        <p:sp>
          <p:nvSpPr>
            <p:cNvPr id="136" name="Left Bracket 135"/>
            <p:cNvSpPr/>
            <p:nvPr/>
          </p:nvSpPr>
          <p:spPr>
            <a:xfrm rot="16200000">
              <a:off x="1280679" y="3369764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/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600509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Title 1"/>
          <p:cNvSpPr txBox="1">
            <a:spLocks/>
          </p:cNvSpPr>
          <p:nvPr/>
        </p:nvSpPr>
        <p:spPr>
          <a:xfrm>
            <a:off x="641834" y="1650657"/>
            <a:ext cx="8249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6403311" y="1830097"/>
            <a:ext cx="1025108" cy="859392"/>
            <a:chOff x="7595179" y="1697173"/>
            <a:chExt cx="587210" cy="859392"/>
          </a:xfrm>
        </p:grpSpPr>
        <p:sp>
          <p:nvSpPr>
            <p:cNvPr id="139" name="TextBox 138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cxnSp>
          <p:nvCxnSpPr>
            <p:cNvPr id="141" name="Straight Connector 140"/>
            <p:cNvCxnSpPr/>
            <p:nvPr/>
          </p:nvCxnSpPr>
          <p:spPr>
            <a:xfrm flipH="1">
              <a:off x="7683147" y="2125026"/>
              <a:ext cx="374677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7774567" y="1818372"/>
            <a:ext cx="727061" cy="859392"/>
            <a:chOff x="7595179" y="1697173"/>
            <a:chExt cx="587210" cy="859392"/>
          </a:xfrm>
        </p:grpSpPr>
        <p:sp>
          <p:nvSpPr>
            <p:cNvPr id="143" name="TextBox 142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45" name="Straight Connector 144"/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itle 1"/>
          <p:cNvSpPr txBox="1">
            <a:spLocks/>
          </p:cNvSpPr>
          <p:nvPr/>
        </p:nvSpPr>
        <p:spPr>
          <a:xfrm>
            <a:off x="424643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657972" y="188639"/>
            <a:ext cx="3625983" cy="859392"/>
            <a:chOff x="325718" y="915559"/>
            <a:chExt cx="3625983" cy="859392"/>
          </a:xfrm>
        </p:grpSpPr>
        <p:sp>
          <p:nvSpPr>
            <p:cNvPr id="147" name="Title 1"/>
            <p:cNvSpPr txBox="1">
              <a:spLocks/>
            </p:cNvSpPr>
            <p:nvPr/>
          </p:nvSpPr>
          <p:spPr>
            <a:xfrm>
              <a:off x="325718" y="979063"/>
              <a:ext cx="3166123" cy="600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3364491" y="915559"/>
              <a:ext cx="587210" cy="859392"/>
              <a:chOff x="7749332" y="1697173"/>
              <a:chExt cx="587210" cy="859392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774933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7749332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flipH="1">
                <a:off x="7896093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657972" y="1693065"/>
            <a:ext cx="3640260" cy="859392"/>
            <a:chOff x="281923" y="2052389"/>
            <a:chExt cx="3640260" cy="859392"/>
          </a:xfrm>
        </p:grpSpPr>
        <p:sp>
          <p:nvSpPr>
            <p:cNvPr id="200" name="Title 1"/>
            <p:cNvSpPr txBox="1">
              <a:spLocks/>
            </p:cNvSpPr>
            <p:nvPr/>
          </p:nvSpPr>
          <p:spPr>
            <a:xfrm>
              <a:off x="281923" y="2087671"/>
              <a:ext cx="3192296" cy="6249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3334973" y="2052389"/>
              <a:ext cx="587210" cy="859392"/>
              <a:chOff x="7719814" y="1697173"/>
              <a:chExt cx="587210" cy="859392"/>
            </a:xfrm>
          </p:grpSpPr>
          <p:sp>
            <p:nvSpPr>
              <p:cNvPr id="212" name="TextBox 211"/>
              <p:cNvSpPr txBox="1"/>
              <p:nvPr/>
            </p:nvSpPr>
            <p:spPr>
              <a:xfrm>
                <a:off x="771981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771981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18" name="Straight Connector 217"/>
              <p:cNvCxnSpPr/>
              <p:nvPr/>
            </p:nvCxnSpPr>
            <p:spPr>
              <a:xfrm flipH="1">
                <a:off x="7866575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ight Arrow 14"/>
          <p:cNvSpPr/>
          <p:nvPr/>
        </p:nvSpPr>
        <p:spPr>
          <a:xfrm>
            <a:off x="4542360" y="285505"/>
            <a:ext cx="1754191" cy="9770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symbols</a:t>
            </a:r>
          </a:p>
        </p:txBody>
      </p:sp>
      <p:sp>
        <p:nvSpPr>
          <p:cNvPr id="228" name="Right Arrow 227"/>
          <p:cNvSpPr/>
          <p:nvPr/>
        </p:nvSpPr>
        <p:spPr>
          <a:xfrm>
            <a:off x="4542361" y="1785954"/>
            <a:ext cx="1749368" cy="97111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in symbols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6210505" y="301567"/>
            <a:ext cx="1438943" cy="859392"/>
            <a:chOff x="7595179" y="1697173"/>
            <a:chExt cx="587210" cy="859392"/>
          </a:xfrm>
        </p:grpSpPr>
        <p:sp>
          <p:nvSpPr>
            <p:cNvPr id="123" name="TextBox 122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cxnSp>
          <p:nvCxnSpPr>
            <p:cNvPr id="125" name="Straight Connector 124"/>
            <p:cNvCxnSpPr/>
            <p:nvPr/>
          </p:nvCxnSpPr>
          <p:spPr>
            <a:xfrm flipH="1">
              <a:off x="7741940" y="2137726"/>
              <a:ext cx="299585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844232" y="305957"/>
            <a:ext cx="672397" cy="859392"/>
            <a:chOff x="6362095" y="1032877"/>
            <a:chExt cx="672397" cy="859392"/>
          </a:xfrm>
        </p:grpSpPr>
        <p:sp>
          <p:nvSpPr>
            <p:cNvPr id="127" name="TextBox 126"/>
            <p:cNvSpPr txBox="1"/>
            <p:nvPr/>
          </p:nvSpPr>
          <p:spPr>
            <a:xfrm>
              <a:off x="6362095" y="1032877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362095" y="1369049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33" name="Straight Connector 132"/>
            <p:cNvCxnSpPr/>
            <p:nvPr/>
          </p:nvCxnSpPr>
          <p:spPr>
            <a:xfrm flipH="1">
              <a:off x="6530147" y="1460730"/>
              <a:ext cx="308847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7522876" y="454901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7480543" y="1967682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31" name="Title 1"/>
          <p:cNvSpPr txBox="1">
            <a:spLocks/>
          </p:cNvSpPr>
          <p:nvPr/>
        </p:nvSpPr>
        <p:spPr>
          <a:xfrm>
            <a:off x="767738" y="720660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equal pieces</a:t>
            </a:r>
          </a:p>
        </p:txBody>
      </p:sp>
      <p:sp>
        <p:nvSpPr>
          <p:cNvPr id="232" name="Title 1"/>
          <p:cNvSpPr txBox="1">
            <a:spLocks/>
          </p:cNvSpPr>
          <p:nvPr/>
        </p:nvSpPr>
        <p:spPr>
          <a:xfrm>
            <a:off x="767738" y="2176358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pieces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F12F29-B647-7085-51F7-76B4E858138A}"/>
              </a:ext>
            </a:extLst>
          </p:cNvPr>
          <p:cNvGrpSpPr/>
          <p:nvPr/>
        </p:nvGrpSpPr>
        <p:grpSpPr>
          <a:xfrm>
            <a:off x="909962" y="5504354"/>
            <a:ext cx="7180935" cy="797837"/>
            <a:chOff x="909962" y="5504354"/>
            <a:chExt cx="7180935" cy="797837"/>
          </a:xfrm>
        </p:grpSpPr>
        <p:grpSp>
          <p:nvGrpSpPr>
            <p:cNvPr id="211" name="Group 210"/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13" name="TextBox 212"/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15" name="Straight Connector 214"/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222"/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225" name="TextBox 224"/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7" name="Straight Connector 226"/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4209015" y="5504354"/>
              <a:ext cx="587210" cy="797837"/>
              <a:chOff x="4209015" y="5504354"/>
              <a:chExt cx="587210" cy="797837"/>
            </a:xfrm>
          </p:grpSpPr>
          <p:sp>
            <p:nvSpPr>
              <p:cNvPr id="279" name="TextBox 278"/>
              <p:cNvSpPr txBox="1"/>
              <p:nvPr/>
            </p:nvSpPr>
            <p:spPr>
              <a:xfrm>
                <a:off x="4209015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4209015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81" name="Straight Connector 280"/>
              <p:cNvCxnSpPr/>
              <p:nvPr/>
            </p:nvCxnSpPr>
            <p:spPr>
              <a:xfrm flipH="1">
                <a:off x="4355776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3" name="Oval 282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6666376" y="3366795"/>
            <a:ext cx="91440" cy="91440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7FD583-0E23-C920-A37F-B077E947D083}"/>
              </a:ext>
            </a:extLst>
          </p:cNvPr>
          <p:cNvSpPr txBox="1"/>
          <p:nvPr/>
        </p:nvSpPr>
        <p:spPr>
          <a:xfrm>
            <a:off x="1323962" y="1215510"/>
            <a:ext cx="3318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sixths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AAE8A0-FBE1-5915-DBFE-CB5CC85F4B42}"/>
              </a:ext>
            </a:extLst>
          </p:cNvPr>
          <p:cNvSpPr txBox="1"/>
          <p:nvPr/>
        </p:nvSpPr>
        <p:spPr>
          <a:xfrm>
            <a:off x="1323963" y="2713005"/>
            <a:ext cx="3179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sixths, again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EEAF670-D36D-4350-1A2E-F4F42F998060}"/>
              </a:ext>
            </a:extLst>
          </p:cNvPr>
          <p:cNvGrpSpPr/>
          <p:nvPr/>
        </p:nvGrpSpPr>
        <p:grpSpPr>
          <a:xfrm>
            <a:off x="2010734" y="5504354"/>
            <a:ext cx="4931506" cy="797837"/>
            <a:chOff x="2010734" y="5504354"/>
            <a:chExt cx="4931506" cy="797837"/>
          </a:xfrm>
        </p:grpSpPr>
        <p:grpSp>
          <p:nvGrpSpPr>
            <p:cNvPr id="29" name="Group 28"/>
            <p:cNvGrpSpPr/>
            <p:nvPr/>
          </p:nvGrpSpPr>
          <p:grpSpPr>
            <a:xfrm>
              <a:off x="3105243" y="5504354"/>
              <a:ext cx="587210" cy="797837"/>
              <a:chOff x="3105243" y="5504354"/>
              <a:chExt cx="587210" cy="797837"/>
            </a:xfrm>
          </p:grpSpPr>
          <p:sp>
            <p:nvSpPr>
              <p:cNvPr id="274" name="TextBox 273"/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6" name="Straight Connector 275"/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72EF6D-CF9A-4F73-FEF1-873FFB65938F}"/>
                </a:ext>
              </a:extLst>
            </p:cNvPr>
            <p:cNvGrpSpPr/>
            <p:nvPr/>
          </p:nvGrpSpPr>
          <p:grpSpPr>
            <a:xfrm>
              <a:off x="2010734" y="5504354"/>
              <a:ext cx="587210" cy="797837"/>
              <a:chOff x="3105243" y="5504354"/>
              <a:chExt cx="587210" cy="79783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E6CC3E-3D1D-C7BC-BAB9-9DBAF0022E35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C9A0B82-3723-375A-1393-B9579724FC2D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35DAEC9-2009-82E6-064B-940B04635A0F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7ED0511-B9D6-CE35-A64A-3C2F108B21C5}"/>
                </a:ext>
              </a:extLst>
            </p:cNvPr>
            <p:cNvGrpSpPr/>
            <p:nvPr/>
          </p:nvGrpSpPr>
          <p:grpSpPr>
            <a:xfrm>
              <a:off x="5294261" y="5504354"/>
              <a:ext cx="587210" cy="797837"/>
              <a:chOff x="3105243" y="5504354"/>
              <a:chExt cx="587210" cy="797837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C6D0B15-9B95-131C-11EB-344CBC428D18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22CDD3-98A2-0F97-9EC9-16879796F042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ADE3F98-54E1-4594-D8BA-2F81FAF7CA80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20F6CF9-B740-AA47-00A0-D54D13D85CE7}"/>
                </a:ext>
              </a:extLst>
            </p:cNvPr>
            <p:cNvGrpSpPr/>
            <p:nvPr/>
          </p:nvGrpSpPr>
          <p:grpSpPr>
            <a:xfrm>
              <a:off x="6456943" y="5504354"/>
              <a:ext cx="485297" cy="797837"/>
              <a:chOff x="3105243" y="5504354"/>
              <a:chExt cx="587210" cy="797837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1F548A3-9904-DB9A-05DD-8BA343FB7BA9}"/>
                  </a:ext>
                </a:extLst>
              </p:cNvPr>
              <p:cNvSpPr txBox="1"/>
              <p:nvPr/>
            </p:nvSpPr>
            <p:spPr>
              <a:xfrm>
                <a:off x="3105243" y="5504354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77B31DA-83F9-0E61-2F4B-684F51ED56FA}"/>
                  </a:ext>
                </a:extLst>
              </p:cNvPr>
              <p:cNvSpPr txBox="1"/>
              <p:nvPr/>
            </p:nvSpPr>
            <p:spPr>
              <a:xfrm>
                <a:off x="3105243" y="584052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7DB4EE44-7880-DA24-4EF7-ABE079F42CC4}"/>
                  </a:ext>
                </a:extLst>
              </p:cNvPr>
              <p:cNvCxnSpPr/>
              <p:nvPr/>
            </p:nvCxnSpPr>
            <p:spPr>
              <a:xfrm flipH="1">
                <a:off x="3252004" y="5913070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7614C8E1-A051-FB4A-6D47-B86C4CDC8065}"/>
              </a:ext>
            </a:extLst>
          </p:cNvPr>
          <p:cNvSpPr/>
          <p:nvPr/>
        </p:nvSpPr>
        <p:spPr>
          <a:xfrm>
            <a:off x="6194809" y="541671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26FF546-F889-5F09-9A74-EF0A4C873CDF}"/>
              </a:ext>
            </a:extLst>
          </p:cNvPr>
          <p:cNvGrpSpPr/>
          <p:nvPr/>
        </p:nvGrpSpPr>
        <p:grpSpPr>
          <a:xfrm>
            <a:off x="909962" y="3430604"/>
            <a:ext cx="7180935" cy="2871587"/>
            <a:chOff x="909962" y="3430604"/>
            <a:chExt cx="7180935" cy="2871587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56B3598-59E2-E73D-FBEB-C3E1D1302362}"/>
                </a:ext>
              </a:extLst>
            </p:cNvPr>
            <p:cNvGrpSpPr/>
            <p:nvPr/>
          </p:nvGrpSpPr>
          <p:grpSpPr>
            <a:xfrm>
              <a:off x="2009183" y="3430604"/>
              <a:ext cx="587210" cy="2871587"/>
              <a:chOff x="7164409" y="2634242"/>
              <a:chExt cx="587210" cy="2871587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A688D6EE-DA40-DA6D-4975-7856BCF668B6}"/>
                  </a:ext>
                </a:extLst>
              </p:cNvPr>
              <p:cNvGrpSpPr/>
              <p:nvPr/>
            </p:nvGrpSpPr>
            <p:grpSpPr>
              <a:xfrm>
                <a:off x="7164409" y="4707992"/>
                <a:ext cx="587210" cy="797837"/>
                <a:chOff x="7595179" y="1697173"/>
                <a:chExt cx="587210" cy="797837"/>
              </a:xfrm>
            </p:grpSpPr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F0CBA2D7-8952-40D2-D03C-52DCAD3EE8FF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1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9799BDE0-8F5A-D6F5-C7ED-F26AD50BF481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50690F60-93FE-4E3F-AB36-9C9314E2EF36}"/>
                    </a:ext>
                  </a:extLst>
                </p:cNvPr>
                <p:cNvCxnSpPr/>
                <p:nvPr/>
              </p:nvCxnSpPr>
              <p:spPr>
                <a:xfrm flipH="1">
                  <a:off x="7741940" y="2105889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8893FEFA-A2C0-920E-F95A-2C586B7F2F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53692" y="2634242"/>
                <a:ext cx="3102" cy="2147445"/>
              </a:xfrm>
              <a:prstGeom prst="line">
                <a:avLst/>
              </a:prstGeom>
              <a:ln w="9525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F24DC8F-3E74-725D-9DF6-BE33E09BC07C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6D16812-EFF3-CC13-EE64-4A400C8C3DD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AE98A1DB-42C0-58CE-ED6A-33F6E02B9AF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7292130-2E7D-074A-94F5-FED3D9898FCD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9EE398B9-1CC8-5DE5-F1FA-6556A6C30F37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F68D6BE8-16CB-3CF0-A384-C8DDA27B0FF8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D10ACE9D-25E6-9837-E021-9CA446D0204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809761E2-6D78-B1A7-BAF8-62EE7E8F9365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2998B5B-643E-2D88-2DDB-587BBF430E67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50A92939-FAD4-B140-018D-AB3FE6BA0E0A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000F0F0-F248-166B-F060-F21DE593D01B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BDAEFC7D-8AE8-9FEB-5E66-178FAC198C71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F421B65-033E-E0AF-C52D-4E7C64B170F8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651AE96-2781-2EA6-36C7-EA00ADDD952C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98E20F0-6CC1-8A95-8D5A-EBE3CB2C7DE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DD7D3E6F-8B21-4A65-0DEA-CEFCE4F83DB6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23BF4879-EEF4-5A66-94B2-779475ABDAFE}"/>
              </a:ext>
            </a:extLst>
          </p:cNvPr>
          <p:cNvSpPr txBox="1"/>
          <p:nvPr/>
        </p:nvSpPr>
        <p:spPr>
          <a:xfrm>
            <a:off x="6418491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AB81BD08-1F08-757A-7D3B-BD23DF76B483}"/>
              </a:ext>
            </a:extLst>
          </p:cNvPr>
          <p:cNvCxnSpPr>
            <a:cxnSpLocks/>
            <a:stCxn id="55" idx="0"/>
            <a:endCxn id="288" idx="4"/>
          </p:cNvCxnSpPr>
          <p:nvPr/>
        </p:nvCxnSpPr>
        <p:spPr>
          <a:xfrm flipV="1">
            <a:off x="6697789" y="3458235"/>
            <a:ext cx="14307" cy="1958479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2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1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6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6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6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6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6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6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2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2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2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92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2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7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27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47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7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7700"/>
                            </p:stCondLst>
                            <p:childTnLst>
                              <p:par>
                                <p:cTn id="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9 L 0.35873 0.00139 " pathEditMode="relative" ptsTypes="AA">
                                      <p:cBhvr>
                                        <p:cTn id="9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97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12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22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8" grpId="0" animBg="1"/>
      <p:bldP spid="16" grpId="0"/>
      <p:bldP spid="229" grpId="0"/>
      <p:bldP spid="231" grpId="0"/>
      <p:bldP spid="232" grpId="0"/>
      <p:bldP spid="289" grpId="0" animBg="1"/>
      <p:bldP spid="3" grpId="0"/>
      <p:bldP spid="6" grpId="0"/>
      <p:bldP spid="55" grpId="0" animBg="1"/>
      <p:bldP spid="9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lephant outline">
            <a:extLst>
              <a:ext uri="{FF2B5EF4-FFF2-40B4-BE49-F238E27FC236}">
                <a16:creationId xmlns:a16="http://schemas.microsoft.com/office/drawing/2014/main" id="{0EDA4AAE-1F7E-7F4E-5333-B6779B629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906" y="524435"/>
            <a:ext cx="914400" cy="914400"/>
          </a:xfrm>
          <a:prstGeom prst="rect">
            <a:avLst/>
          </a:prstGeom>
        </p:spPr>
      </p:pic>
      <p:pic>
        <p:nvPicPr>
          <p:cNvPr id="6" name="Graphic 5" descr="Elephant outline">
            <a:extLst>
              <a:ext uri="{FF2B5EF4-FFF2-40B4-BE49-F238E27FC236}">
                <a16:creationId xmlns:a16="http://schemas.microsoft.com/office/drawing/2014/main" id="{329B8262-9F73-A587-EABE-8AE5A1E56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416859"/>
            <a:ext cx="914400" cy="914400"/>
          </a:xfrm>
          <a:prstGeom prst="rect">
            <a:avLst/>
          </a:prstGeom>
        </p:spPr>
      </p:pic>
      <p:pic>
        <p:nvPicPr>
          <p:cNvPr id="7" name="Graphic 6" descr="Elephant outline">
            <a:extLst>
              <a:ext uri="{FF2B5EF4-FFF2-40B4-BE49-F238E27FC236}">
                <a16:creationId xmlns:a16="http://schemas.microsoft.com/office/drawing/2014/main" id="{31BEED4F-62EC-B594-DB69-4B1625636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3341" y="1129553"/>
            <a:ext cx="914400" cy="914400"/>
          </a:xfrm>
          <a:prstGeom prst="rect">
            <a:avLst/>
          </a:prstGeom>
        </p:spPr>
      </p:pic>
      <p:pic>
        <p:nvPicPr>
          <p:cNvPr id="8" name="Graphic 7" descr="Elephant outline">
            <a:extLst>
              <a:ext uri="{FF2B5EF4-FFF2-40B4-BE49-F238E27FC236}">
                <a16:creationId xmlns:a16="http://schemas.microsoft.com/office/drawing/2014/main" id="{B65F42DF-03DB-F417-74AB-CF24F091B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92071" y="484094"/>
            <a:ext cx="914400" cy="914400"/>
          </a:xfrm>
          <a:prstGeom prst="rect">
            <a:avLst/>
          </a:prstGeom>
        </p:spPr>
      </p:pic>
      <p:pic>
        <p:nvPicPr>
          <p:cNvPr id="9" name="Graphic 8" descr="Elephant outline">
            <a:extLst>
              <a:ext uri="{FF2B5EF4-FFF2-40B4-BE49-F238E27FC236}">
                <a16:creationId xmlns:a16="http://schemas.microsoft.com/office/drawing/2014/main" id="{ED90EA99-38B6-3D6B-F37F-4C48221A0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5177" y="1143000"/>
            <a:ext cx="914400" cy="914400"/>
          </a:xfrm>
          <a:prstGeom prst="rect">
            <a:avLst/>
          </a:prstGeom>
        </p:spPr>
      </p:pic>
      <p:pic>
        <p:nvPicPr>
          <p:cNvPr id="11" name="Graphic 10" descr="Pencil outline">
            <a:extLst>
              <a:ext uri="{FF2B5EF4-FFF2-40B4-BE49-F238E27FC236}">
                <a16:creationId xmlns:a16="http://schemas.microsoft.com/office/drawing/2014/main" id="{50EA3FF6-8944-F698-3948-628D140856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906" y="2299447"/>
            <a:ext cx="914400" cy="914400"/>
          </a:xfrm>
          <a:prstGeom prst="rect">
            <a:avLst/>
          </a:prstGeom>
        </p:spPr>
      </p:pic>
      <p:pic>
        <p:nvPicPr>
          <p:cNvPr id="14" name="Graphic 13" descr="Pencil outline">
            <a:extLst>
              <a:ext uri="{FF2B5EF4-FFF2-40B4-BE49-F238E27FC236}">
                <a16:creationId xmlns:a16="http://schemas.microsoft.com/office/drawing/2014/main" id="{DFAC932F-61F4-4857-D208-BEEE716FF6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659" y="2312894"/>
            <a:ext cx="914400" cy="914400"/>
          </a:xfrm>
          <a:prstGeom prst="rect">
            <a:avLst/>
          </a:prstGeom>
        </p:spPr>
      </p:pic>
      <p:pic>
        <p:nvPicPr>
          <p:cNvPr id="15" name="Graphic 14" descr="Pencil outline">
            <a:extLst>
              <a:ext uri="{FF2B5EF4-FFF2-40B4-BE49-F238E27FC236}">
                <a16:creationId xmlns:a16="http://schemas.microsoft.com/office/drawing/2014/main" id="{D904D0C1-2B7E-56B4-7952-F5CF49CC29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3306" y="2312894"/>
            <a:ext cx="914400" cy="914400"/>
          </a:xfrm>
          <a:prstGeom prst="rect">
            <a:avLst/>
          </a:prstGeom>
        </p:spPr>
      </p:pic>
      <p:pic>
        <p:nvPicPr>
          <p:cNvPr id="16" name="Graphic 15" descr="Pencil outline">
            <a:extLst>
              <a:ext uri="{FF2B5EF4-FFF2-40B4-BE49-F238E27FC236}">
                <a16:creationId xmlns:a16="http://schemas.microsoft.com/office/drawing/2014/main" id="{576D286C-8A7D-5084-1EAC-66DD343D11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6612" y="2339788"/>
            <a:ext cx="914400" cy="914400"/>
          </a:xfrm>
          <a:prstGeom prst="rect">
            <a:avLst/>
          </a:prstGeom>
        </p:spPr>
      </p:pic>
      <p:pic>
        <p:nvPicPr>
          <p:cNvPr id="17" name="Graphic 16" descr="Pencil outline">
            <a:extLst>
              <a:ext uri="{FF2B5EF4-FFF2-40B4-BE49-F238E27FC236}">
                <a16:creationId xmlns:a16="http://schemas.microsoft.com/office/drawing/2014/main" id="{1677A87A-B11C-E183-046D-FBF18C7CEB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03812" y="2312894"/>
            <a:ext cx="914400" cy="914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5BD17B4-0AAF-68DE-0A2D-98389DAB03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6592" y="4264233"/>
            <a:ext cx="883432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05940A1-32F4-49AF-88B1-650D9803620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47000"/>
                    </a14:imgEffect>
                    <a14:imgEffect>
                      <a14:colorTemperature colorTemp="15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9194">
            <a:off x="1667390" y="4606922"/>
            <a:ext cx="1045695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4E50E4-18E1-6CC9-EBB4-80FAE45EDBD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663" y="3646309"/>
            <a:ext cx="1009637" cy="793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BB0BD33-5807-321A-3054-F287719D703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84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0872">
            <a:off x="3157522" y="3658655"/>
            <a:ext cx="1045695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0D21A76-36B1-3D37-0E1E-DECB4371A6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12" y="4504348"/>
            <a:ext cx="1003163" cy="901811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FF177C0-9EF8-F17D-5943-7E20459282B6}"/>
              </a:ext>
            </a:extLst>
          </p:cNvPr>
          <p:cNvSpPr txBox="1"/>
          <p:nvPr/>
        </p:nvSpPr>
        <p:spPr>
          <a:xfrm>
            <a:off x="1641223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6FB456-8F89-3228-02C6-C63BDC29BA9E}"/>
              </a:ext>
            </a:extLst>
          </p:cNvPr>
          <p:cNvSpPr txBox="1"/>
          <p:nvPr/>
        </p:nvSpPr>
        <p:spPr>
          <a:xfrm>
            <a:off x="3859306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67CE9C-4AAC-1DA7-05D9-41D5C92FCE2C}"/>
              </a:ext>
            </a:extLst>
          </p:cNvPr>
          <p:cNvSpPr txBox="1"/>
          <p:nvPr/>
        </p:nvSpPr>
        <p:spPr>
          <a:xfrm>
            <a:off x="2792506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67D404-4042-76B2-905B-B63EEAAB063D}"/>
              </a:ext>
            </a:extLst>
          </p:cNvPr>
          <p:cNvSpPr txBox="1"/>
          <p:nvPr/>
        </p:nvSpPr>
        <p:spPr>
          <a:xfrm>
            <a:off x="5417173" y="5577440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15D463-D0AA-54EA-0E8D-D2153276B332}"/>
              </a:ext>
            </a:extLst>
          </p:cNvPr>
          <p:cNvSpPr txBox="1"/>
          <p:nvPr/>
        </p:nvSpPr>
        <p:spPr>
          <a:xfrm>
            <a:off x="7093572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47282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8BE2797-64C0-4671-FE4B-280DBB466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lephant outline">
            <a:extLst>
              <a:ext uri="{FF2B5EF4-FFF2-40B4-BE49-F238E27FC236}">
                <a16:creationId xmlns:a16="http://schemas.microsoft.com/office/drawing/2014/main" id="{A5D1FAAD-4D7A-9B38-CFEA-D82E51249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906" y="524435"/>
            <a:ext cx="914400" cy="914400"/>
          </a:xfrm>
          <a:prstGeom prst="rect">
            <a:avLst/>
          </a:prstGeom>
        </p:spPr>
      </p:pic>
      <p:pic>
        <p:nvPicPr>
          <p:cNvPr id="6" name="Graphic 5" descr="Elephant outline">
            <a:extLst>
              <a:ext uri="{FF2B5EF4-FFF2-40B4-BE49-F238E27FC236}">
                <a16:creationId xmlns:a16="http://schemas.microsoft.com/office/drawing/2014/main" id="{0B95205A-926A-BF33-3EF9-FE5876D81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416859"/>
            <a:ext cx="914400" cy="914400"/>
          </a:xfrm>
          <a:prstGeom prst="rect">
            <a:avLst/>
          </a:prstGeom>
        </p:spPr>
      </p:pic>
      <p:pic>
        <p:nvPicPr>
          <p:cNvPr id="7" name="Graphic 6" descr="Elephant outline">
            <a:extLst>
              <a:ext uri="{FF2B5EF4-FFF2-40B4-BE49-F238E27FC236}">
                <a16:creationId xmlns:a16="http://schemas.microsoft.com/office/drawing/2014/main" id="{30590922-1BD3-F6C4-863C-C8E9BCBC5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3341" y="1129553"/>
            <a:ext cx="914400" cy="914400"/>
          </a:xfrm>
          <a:prstGeom prst="rect">
            <a:avLst/>
          </a:prstGeom>
        </p:spPr>
      </p:pic>
      <p:pic>
        <p:nvPicPr>
          <p:cNvPr id="8" name="Graphic 7" descr="Elephant outline">
            <a:extLst>
              <a:ext uri="{FF2B5EF4-FFF2-40B4-BE49-F238E27FC236}">
                <a16:creationId xmlns:a16="http://schemas.microsoft.com/office/drawing/2014/main" id="{36A5ED57-3E56-4301-A442-129593A19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92071" y="484094"/>
            <a:ext cx="914400" cy="914400"/>
          </a:xfrm>
          <a:prstGeom prst="rect">
            <a:avLst/>
          </a:prstGeom>
        </p:spPr>
      </p:pic>
      <p:pic>
        <p:nvPicPr>
          <p:cNvPr id="9" name="Graphic 8" descr="Elephant outline">
            <a:extLst>
              <a:ext uri="{FF2B5EF4-FFF2-40B4-BE49-F238E27FC236}">
                <a16:creationId xmlns:a16="http://schemas.microsoft.com/office/drawing/2014/main" id="{DFD69638-F55F-E4F0-6A75-E24A4790C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5177" y="1143000"/>
            <a:ext cx="914400" cy="914400"/>
          </a:xfrm>
          <a:prstGeom prst="rect">
            <a:avLst/>
          </a:prstGeom>
        </p:spPr>
      </p:pic>
      <p:pic>
        <p:nvPicPr>
          <p:cNvPr id="11" name="Graphic 10" descr="Pencil outline">
            <a:extLst>
              <a:ext uri="{FF2B5EF4-FFF2-40B4-BE49-F238E27FC236}">
                <a16:creationId xmlns:a16="http://schemas.microsoft.com/office/drawing/2014/main" id="{08E2D481-7515-DE81-76C2-A5243B19B0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906" y="2299447"/>
            <a:ext cx="914400" cy="914400"/>
          </a:xfrm>
          <a:prstGeom prst="rect">
            <a:avLst/>
          </a:prstGeom>
        </p:spPr>
      </p:pic>
      <p:pic>
        <p:nvPicPr>
          <p:cNvPr id="14" name="Graphic 13" descr="Pencil outline">
            <a:extLst>
              <a:ext uri="{FF2B5EF4-FFF2-40B4-BE49-F238E27FC236}">
                <a16:creationId xmlns:a16="http://schemas.microsoft.com/office/drawing/2014/main" id="{5E2B5D20-5B14-5D0D-9EA6-D03554198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659" y="2312894"/>
            <a:ext cx="914400" cy="914400"/>
          </a:xfrm>
          <a:prstGeom prst="rect">
            <a:avLst/>
          </a:prstGeom>
        </p:spPr>
      </p:pic>
      <p:pic>
        <p:nvPicPr>
          <p:cNvPr id="15" name="Graphic 14" descr="Pencil outline">
            <a:extLst>
              <a:ext uri="{FF2B5EF4-FFF2-40B4-BE49-F238E27FC236}">
                <a16:creationId xmlns:a16="http://schemas.microsoft.com/office/drawing/2014/main" id="{46FB1EB3-933B-113C-9435-040416EA88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3306" y="2312894"/>
            <a:ext cx="914400" cy="914400"/>
          </a:xfrm>
          <a:prstGeom prst="rect">
            <a:avLst/>
          </a:prstGeom>
        </p:spPr>
      </p:pic>
      <p:pic>
        <p:nvPicPr>
          <p:cNvPr id="16" name="Graphic 15" descr="Pencil outline">
            <a:extLst>
              <a:ext uri="{FF2B5EF4-FFF2-40B4-BE49-F238E27FC236}">
                <a16:creationId xmlns:a16="http://schemas.microsoft.com/office/drawing/2014/main" id="{633B52CB-2978-9968-3288-61482A7C9C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6612" y="2339788"/>
            <a:ext cx="914400" cy="914400"/>
          </a:xfrm>
          <a:prstGeom prst="rect">
            <a:avLst/>
          </a:prstGeom>
        </p:spPr>
      </p:pic>
      <p:pic>
        <p:nvPicPr>
          <p:cNvPr id="17" name="Graphic 16" descr="Pencil outline">
            <a:extLst>
              <a:ext uri="{FF2B5EF4-FFF2-40B4-BE49-F238E27FC236}">
                <a16:creationId xmlns:a16="http://schemas.microsoft.com/office/drawing/2014/main" id="{40AFE057-9F04-DD36-EA3C-E3FF7294C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03812" y="2312894"/>
            <a:ext cx="914400" cy="914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9547F7-0A08-CB3D-68CB-09DE703027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6592" y="4264233"/>
            <a:ext cx="883432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C2EC09B-A6A9-2C82-C9A3-61E3E280FC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47000"/>
                    </a14:imgEffect>
                    <a14:imgEffect>
                      <a14:colorTemperature colorTemp="15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9194">
            <a:off x="1667390" y="4606922"/>
            <a:ext cx="1045695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7570B97-8013-A52F-80AF-DD59E7B14EB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663" y="3646309"/>
            <a:ext cx="1009637" cy="793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5DEE69-ECC2-31E2-DC81-C7DA0FB22B4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84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0872">
            <a:off x="3157522" y="3658655"/>
            <a:ext cx="1045695" cy="90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E15858-74C9-0150-7564-40A77DC436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47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12" y="4504348"/>
            <a:ext cx="1003163" cy="901811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A74ADE8-2D0E-CF24-5159-AB2C27CA3465}"/>
              </a:ext>
            </a:extLst>
          </p:cNvPr>
          <p:cNvSpPr txBox="1"/>
          <p:nvPr/>
        </p:nvSpPr>
        <p:spPr>
          <a:xfrm>
            <a:off x="1641223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DDD232-622B-77A5-91A6-ADF27E947893}"/>
              </a:ext>
            </a:extLst>
          </p:cNvPr>
          <p:cNvSpPr txBox="1"/>
          <p:nvPr/>
        </p:nvSpPr>
        <p:spPr>
          <a:xfrm>
            <a:off x="3859306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919756-1225-3DAB-0E7A-FB829CB90F63}"/>
              </a:ext>
            </a:extLst>
          </p:cNvPr>
          <p:cNvSpPr txBox="1"/>
          <p:nvPr/>
        </p:nvSpPr>
        <p:spPr>
          <a:xfrm>
            <a:off x="2792506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AAA446-1226-04F6-172A-383CFA22D20B}"/>
              </a:ext>
            </a:extLst>
          </p:cNvPr>
          <p:cNvSpPr txBox="1"/>
          <p:nvPr/>
        </p:nvSpPr>
        <p:spPr>
          <a:xfrm>
            <a:off x="5417173" y="5577440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ED468E-72CA-9F68-16A4-5F9E9BAB7FDC}"/>
              </a:ext>
            </a:extLst>
          </p:cNvPr>
          <p:cNvSpPr txBox="1"/>
          <p:nvPr/>
        </p:nvSpPr>
        <p:spPr>
          <a:xfrm>
            <a:off x="7093572" y="5611307"/>
            <a:ext cx="1358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5690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7CAD67-D5A6-82B7-A0E0-4168E0E0B6AC}"/>
              </a:ext>
            </a:extLst>
          </p:cNvPr>
          <p:cNvSpPr txBox="1"/>
          <p:nvPr/>
        </p:nvSpPr>
        <p:spPr>
          <a:xfrm>
            <a:off x="861646" y="1983881"/>
            <a:ext cx="7799754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Since fractions come from whole numbers,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we’ll look at whole numbers (briefly) first . . .</a:t>
            </a:r>
          </a:p>
        </p:txBody>
      </p:sp>
    </p:spTree>
    <p:extLst>
      <p:ext uri="{BB962C8B-B14F-4D97-AF65-F5344CB8AC3E}">
        <p14:creationId xmlns:p14="http://schemas.microsoft.com/office/powerpoint/2010/main" val="1467073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EEDBE0B-EBF7-8164-08AC-C8BF64794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7F7D39-8851-8533-8622-FAAB2FBA3DBD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672A8CD6-21B2-8DDC-6F72-9035E4CBD0DB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E2781D2-C55D-40EF-0D6E-5F5FD86C91D2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F67D919-A5F7-9A45-1CE3-50F691B26D68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63C7FE0-CAE6-A638-DD26-53187114047C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05F98DA-158E-9FC5-A230-101DF2B99FC5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892E635-AC61-C745-C3BB-692DA6281FDE}"/>
              </a:ext>
            </a:extLst>
          </p:cNvPr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659CF14-FE4E-1B6C-E7C2-4CB92CA7D3D0}"/>
              </a:ext>
            </a:extLst>
          </p:cNvPr>
          <p:cNvGrpSpPr/>
          <p:nvPr/>
        </p:nvGrpSpPr>
        <p:grpSpPr>
          <a:xfrm>
            <a:off x="1205506" y="339477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71D19599-BBEC-6B2D-6C56-E1D94360D9BA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E8E8A309-BB91-9E13-C862-A90EE3803E17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AC99F508-9AC4-DCF2-4F6A-1B7D993AB532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F7049EE9-163B-D1E3-E1E8-5339DA668493}"/>
              </a:ext>
            </a:extLst>
          </p:cNvPr>
          <p:cNvGrpSpPr/>
          <p:nvPr/>
        </p:nvGrpSpPr>
        <p:grpSpPr>
          <a:xfrm>
            <a:off x="4490290" y="3394774"/>
            <a:ext cx="3285229" cy="525848"/>
            <a:chOff x="1199733" y="3461204"/>
            <a:chExt cx="3285229" cy="914403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5637A00D-A4E5-3565-1DF3-BD249FC3345B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DBD3AB0B-0D7B-FEAB-3150-FA697C2CA804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F6E144EE-FE13-09DC-237E-C4D5CD77EB22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sp>
        <p:nvSpPr>
          <p:cNvPr id="85" name="Title 1">
            <a:extLst>
              <a:ext uri="{FF2B5EF4-FFF2-40B4-BE49-F238E27FC236}">
                <a16:creationId xmlns:a16="http://schemas.microsoft.com/office/drawing/2014/main" id="{2BCA05A5-949D-6D37-B0B6-5E0FE255BC57}"/>
              </a:ext>
            </a:extLst>
          </p:cNvPr>
          <p:cNvSpPr txBox="1">
            <a:spLocks/>
          </p:cNvSpPr>
          <p:nvPr/>
        </p:nvSpPr>
        <p:spPr>
          <a:xfrm>
            <a:off x="783744" y="187541"/>
            <a:ext cx="5146100" cy="5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>
              <a:solidFill>
                <a:srgbClr val="9600FF"/>
              </a:solidFill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226E4894-5AB1-2181-BBA2-1E8768D277E8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34C215B-19C8-9818-C03A-334900361C4F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3F846342-26DA-9A34-0D27-4CB8EC402307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36A9633E-8293-1EF0-89FC-676E6914CCDD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1E81E925-71AA-C493-B1EA-4385266A7F4A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B55A8C6D-3F56-204E-34BE-110ECB5D0FCC}"/>
              </a:ext>
            </a:extLst>
          </p:cNvPr>
          <p:cNvSpPr>
            <a:spLocks noChangeAspect="1"/>
          </p:cNvSpPr>
          <p:nvPr/>
        </p:nvSpPr>
        <p:spPr>
          <a:xfrm>
            <a:off x="6591580" y="3330219"/>
            <a:ext cx="182880" cy="18288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7FD37A5D-7301-C093-AC86-660ECF077EF6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A38FF0E3-833F-CB83-9C32-72A00F039F30}"/>
              </a:ext>
            </a:extLst>
          </p:cNvPr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A0897A3-21BA-908E-64E2-5E6E58994B4B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1AD4FF64-DB7C-F82F-FADD-196BD33BE2C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BFD431D0-EB91-762B-AAEE-F71648377409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6DA99420-C94C-081E-754D-39C794122C10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B34C1168-EF57-124B-510C-E8051B698003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15CE3F94-8A69-6C9F-D4EE-9D8601059FD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DB72CD7E-D071-E7DD-E8E8-E15F9FDF077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B36FFE00-DC93-B7C2-5984-CBBA33C27316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15743B5A-3C47-5C22-F1B8-EDA716F02148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C3E955A8-9F67-3EB2-EFAA-A8597AF43622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58488C64-7F05-FCD0-5B94-C4107BF78A8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BED0CA8A-5D42-5066-CD25-3D29E3B5D6F4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6151B020-2523-1E8F-56A4-24012BC26C60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38CE0710-8BA4-98B0-22BE-CBAC0FCE097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E930C8B3-1E4E-8110-FEB3-6F271D73E09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05EF6AD5-60F2-3391-0553-DCB81FB7CC8E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F039B391-33CF-9095-3D99-F9E8A5FA4C1E}"/>
              </a:ext>
            </a:extLst>
          </p:cNvPr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AC5718B-E7DA-6377-ADF4-F8F76CAE1F2A}"/>
              </a:ext>
            </a:extLst>
          </p:cNvPr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A0750ED8-ED09-0294-EEC0-96E8BBF2A8FA}"/>
              </a:ext>
            </a:extLst>
          </p:cNvPr>
          <p:cNvGrpSpPr/>
          <p:nvPr/>
        </p:nvGrpSpPr>
        <p:grpSpPr>
          <a:xfrm>
            <a:off x="909962" y="5549510"/>
            <a:ext cx="7180935" cy="797837"/>
            <a:chOff x="909962" y="5504354"/>
            <a:chExt cx="7180935" cy="7978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F575AE9-2BB6-5473-51CC-66100F58714E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F8B884D-A10F-BD6A-7537-35F3F6E1A2BA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44F597A-EBC5-A101-01E0-A8FC818C2AA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591C1552-0F0D-3121-679A-CF39A4743975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2379218-2EE3-7A3C-EE86-0AB8FFDC6FA4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7595179" y="1697173"/>
              <a:chExt cx="587210" cy="79783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B7EA7BB-55B4-F219-BEF0-6BFD9083BCB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5A6F339-C984-772D-F403-D0033B6346F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1CA2CCF-6BAA-B796-E49B-F1FDC256917E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4B36845-5C09-AEB6-4C3F-30D835479070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D64F1F7-9715-4BF7-0328-DB5719848DD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E51E98-4DE2-1B57-DC69-71A6534D3E8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D6857EA-1955-5EE3-7ABF-D2AC6C4AABFF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8C5063C-2CE8-4E8F-B6ED-C10E631348D2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B0D466A-7D63-EAEB-57EC-D212C049E924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F87072-B1D3-DE0A-2B52-6ED850A2B2E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F21101B-3675-9A5F-6B1B-D4C77C97C153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4D24167-8764-9315-8F1E-88BCAFDB4DD3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9CADD2E-431B-5108-7E1D-E76903082926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5E9B50-2C8B-D4F2-BEF4-37808AAF7F0B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ABD7B80-E388-C986-CFA6-877EED9CA78B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273E836-7A76-9A9D-C012-39E7B6F0BCB5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D3D0AAF-D19C-9EBD-9AB8-3A5EE3A3438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13ABF6E-20CE-2688-8DBE-1B988C0BCCE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1FF913D-AD2E-859A-655F-49589081AB16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1274A8E-4934-466A-A963-A0948C5C4E2F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1A749F5-0B98-D639-2178-622490F7B239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6C771A-E068-8297-1596-AA57FDA6C541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3739950-430E-1BF3-B4E8-504D3CFAFAF4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BBF3758-0BBD-D94E-3964-3E3FCF340C7F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87" name="Left Bracket 86">
              <a:extLst>
                <a:ext uri="{FF2B5EF4-FFF2-40B4-BE49-F238E27FC236}">
                  <a16:creationId xmlns:a16="http://schemas.microsoft.com/office/drawing/2014/main" id="{E25192BD-A193-FBC0-F923-D2EDB789A995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Left Bracket 87">
              <a:extLst>
                <a:ext uri="{FF2B5EF4-FFF2-40B4-BE49-F238E27FC236}">
                  <a16:creationId xmlns:a16="http://schemas.microsoft.com/office/drawing/2014/main" id="{B20DB20D-51CC-5AEE-2166-249453F122BB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9801CB3-D8BF-F174-6A9B-5A064589C2CD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90" name="Left Bracket 89">
              <a:extLst>
                <a:ext uri="{FF2B5EF4-FFF2-40B4-BE49-F238E27FC236}">
                  <a16:creationId xmlns:a16="http://schemas.microsoft.com/office/drawing/2014/main" id="{3652CAB5-3C77-602E-1F3B-03A76F95C99B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Left Bracket 90">
              <a:extLst>
                <a:ext uri="{FF2B5EF4-FFF2-40B4-BE49-F238E27FC236}">
                  <a16:creationId xmlns:a16="http://schemas.microsoft.com/office/drawing/2014/main" id="{06317D67-B7C6-DCE8-785F-CCFCFC1514AC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FADB5F11-5A6A-9A77-2176-4F365168B3F5}"/>
              </a:ext>
            </a:extLst>
          </p:cNvPr>
          <p:cNvGrpSpPr/>
          <p:nvPr/>
        </p:nvGrpSpPr>
        <p:grpSpPr>
          <a:xfrm>
            <a:off x="5591628" y="3430604"/>
            <a:ext cx="2193341" cy="613304"/>
            <a:chOff x="1199734" y="3461211"/>
            <a:chExt cx="2193341" cy="1066484"/>
          </a:xfrm>
        </p:grpSpPr>
        <p:sp>
          <p:nvSpPr>
            <p:cNvPr id="93" name="Left Bracket 92">
              <a:extLst>
                <a:ext uri="{FF2B5EF4-FFF2-40B4-BE49-F238E27FC236}">
                  <a16:creationId xmlns:a16="http://schemas.microsoft.com/office/drawing/2014/main" id="{B8ABCFFE-DE9E-BCA8-A417-C37DEF691EA6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Left Bracket 93">
              <a:extLst>
                <a:ext uri="{FF2B5EF4-FFF2-40B4-BE49-F238E27FC236}">
                  <a16:creationId xmlns:a16="http://schemas.microsoft.com/office/drawing/2014/main" id="{88F7AF2A-C60C-8A48-EDC0-C084BC2750F6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E695575-97C2-E726-C6C0-FB84D07E97EE}"/>
              </a:ext>
            </a:extLst>
          </p:cNvPr>
          <p:cNvGrpSpPr/>
          <p:nvPr/>
        </p:nvGrpSpPr>
        <p:grpSpPr>
          <a:xfrm>
            <a:off x="783744" y="276211"/>
            <a:ext cx="7457377" cy="1507567"/>
            <a:chOff x="783744" y="276211"/>
            <a:chExt cx="7457377" cy="1507567"/>
          </a:xfrm>
        </p:grpSpPr>
        <p:sp>
          <p:nvSpPr>
            <p:cNvPr id="134" name="Title 1">
              <a:extLst>
                <a:ext uri="{FF2B5EF4-FFF2-40B4-BE49-F238E27FC236}">
                  <a16:creationId xmlns:a16="http://schemas.microsoft.com/office/drawing/2014/main" id="{0D5BDB05-018A-64E9-B490-9061CCF6E95B}"/>
                </a:ext>
              </a:extLst>
            </p:cNvPr>
            <p:cNvSpPr txBox="1">
              <a:spLocks/>
            </p:cNvSpPr>
            <p:nvPr/>
          </p:nvSpPr>
          <p:spPr>
            <a:xfrm>
              <a:off x="783744" y="276211"/>
              <a:ext cx="7457377" cy="150756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20000"/>
                </a:lnSpc>
              </a:pPr>
              <a:r>
                <a:rPr lang="en-US" sz="2800" dirty="0"/>
                <a:t>Now we can add:         +        =        +        =  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1F530FBF-4113-6D56-CEC2-1043448D27A6}"/>
                </a:ext>
              </a:extLst>
            </p:cNvPr>
            <p:cNvGrpSpPr/>
            <p:nvPr/>
          </p:nvGrpSpPr>
          <p:grpSpPr>
            <a:xfrm>
              <a:off x="6811000" y="658072"/>
              <a:ext cx="590223" cy="857410"/>
              <a:chOff x="9459723" y="1811665"/>
              <a:chExt cx="587210" cy="1105580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C705E7E7-C71A-9FCE-CFDB-CD42770FA514}"/>
                  </a:ext>
                </a:extLst>
              </p:cNvPr>
              <p:cNvSpPr txBox="1"/>
              <p:nvPr/>
            </p:nvSpPr>
            <p:spPr>
              <a:xfrm>
                <a:off x="9459723" y="1811665"/>
                <a:ext cx="587210" cy="6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5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95B90135-3FD9-6785-554B-96EE5D9241E9}"/>
                  </a:ext>
                </a:extLst>
              </p:cNvPr>
              <p:cNvSpPr txBox="1"/>
              <p:nvPr/>
            </p:nvSpPr>
            <p:spPr>
              <a:xfrm>
                <a:off x="9459723" y="2242583"/>
                <a:ext cx="587210" cy="6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3CDC442E-A95F-69B3-6BE1-1A88AB3B5A0C}"/>
                  </a:ext>
                </a:extLst>
              </p:cNvPr>
              <p:cNvCxnSpPr/>
              <p:nvPr/>
            </p:nvCxnSpPr>
            <p:spPr>
              <a:xfrm flipH="1">
                <a:off x="9606484" y="2360386"/>
                <a:ext cx="269719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80A1960-4C29-0EE5-1205-E33AF7603F94}"/>
                </a:ext>
              </a:extLst>
            </p:cNvPr>
            <p:cNvGrpSpPr/>
            <p:nvPr/>
          </p:nvGrpSpPr>
          <p:grpSpPr>
            <a:xfrm>
              <a:off x="3455358" y="640612"/>
              <a:ext cx="577497" cy="892717"/>
              <a:chOff x="3856060" y="2205378"/>
              <a:chExt cx="593239" cy="892717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6D8F454D-7B52-7659-ECC1-60F0CFBD3B94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9BFB13D7-E2FF-2449-1D7B-A7F9EAA4E4E1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0591CA0E-B59D-9C1E-8E35-DC6C0A771C77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485F77D-3EE4-5E5E-1238-7EA84DB3E238}"/>
                </a:ext>
              </a:extLst>
            </p:cNvPr>
            <p:cNvGrpSpPr/>
            <p:nvPr/>
          </p:nvGrpSpPr>
          <p:grpSpPr>
            <a:xfrm>
              <a:off x="5137583" y="638517"/>
              <a:ext cx="577497" cy="892717"/>
              <a:chOff x="3856060" y="2205378"/>
              <a:chExt cx="593239" cy="892717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4686157-2C14-3772-E3EB-8EE8EAAE9BDB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04E5FF15-202C-0006-BA8E-E40E87CC4386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99D2039F-F76F-CF76-4BA0-4B0253E13FB2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2D8EB8-DCD5-0DEA-FB68-CB0A43290DD5}"/>
                </a:ext>
              </a:extLst>
            </p:cNvPr>
            <p:cNvGrpSpPr/>
            <p:nvPr/>
          </p:nvGrpSpPr>
          <p:grpSpPr>
            <a:xfrm>
              <a:off x="4290663" y="650524"/>
              <a:ext cx="577497" cy="892717"/>
              <a:chOff x="3856060" y="2205378"/>
              <a:chExt cx="593239" cy="892717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AA2EFA4-EBCF-B681-8E16-BF10D2F4FDA1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59A2E08-142C-CD2A-DBBA-D8D8E8EA8E62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CC46A911-F9D3-039D-87D2-FA7AD48D6E7B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EF4364E-B001-402D-8BF8-24B8B98BE0DD}"/>
                </a:ext>
              </a:extLst>
            </p:cNvPr>
            <p:cNvGrpSpPr/>
            <p:nvPr/>
          </p:nvGrpSpPr>
          <p:grpSpPr>
            <a:xfrm>
              <a:off x="5928302" y="649485"/>
              <a:ext cx="577497" cy="892717"/>
              <a:chOff x="3856060" y="2205378"/>
              <a:chExt cx="593239" cy="892717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8981DD-0ACB-7D6E-71EE-9D47B60DB79F}"/>
                  </a:ext>
                </a:extLst>
              </p:cNvPr>
              <p:cNvSpPr txBox="1"/>
              <p:nvPr/>
            </p:nvSpPr>
            <p:spPr>
              <a:xfrm>
                <a:off x="3856062" y="2205378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95786C-3597-3E33-FDBD-6EC1ABFC65BB}"/>
                  </a:ext>
                </a:extLst>
              </p:cNvPr>
              <p:cNvSpPr txBox="1"/>
              <p:nvPr/>
            </p:nvSpPr>
            <p:spPr>
              <a:xfrm>
                <a:off x="3856060" y="2574875"/>
                <a:ext cx="5932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B51B3750-1562-F42A-9E61-E0D04FD0BDD4}"/>
                  </a:ext>
                </a:extLst>
              </p:cNvPr>
              <p:cNvCxnSpPr/>
              <p:nvPr/>
            </p:nvCxnSpPr>
            <p:spPr>
              <a:xfrm flipH="1">
                <a:off x="4004315" y="2665253"/>
                <a:ext cx="272487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7BC8B6F-1236-32E0-AD3C-83C89A175915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F62F3EA-4BFB-3952-4A4D-5BAD98FD2182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F32C593-4749-1884-C84C-30026927C285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7067733-FB01-D4EF-D928-58D0838B3AE5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7B650AC-8CAA-9B4A-DD70-4DFCE38A4F15}"/>
                  </a:ext>
                </a:extLst>
              </p:cNvPr>
              <p:cNvCxnSpPr/>
              <p:nvPr/>
            </p:nvCxnSpPr>
            <p:spPr>
              <a:xfrm flipH="1">
                <a:off x="7650747" y="45407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45A1DB1-05E4-D3D9-5A8A-49301522A157}"/>
                </a:ext>
              </a:extLst>
            </p:cNvPr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CE5F4B1-DC2F-48D6-1204-F73880060983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8148E399-8104-ED4E-F8AF-110290FBE342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E113248F-4C9A-C350-AC34-48EB2C290A03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121E72F6-ED48-B59E-899A-F626EC695CE5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17393937-1350-F538-9E18-4996A7655EB7}"/>
                    </a:ext>
                  </a:extLst>
                </p:cNvPr>
                <p:cNvCxnSpPr/>
                <p:nvPr/>
              </p:nvCxnSpPr>
              <p:spPr>
                <a:xfrm flipH="1">
                  <a:off x="7741940" y="211660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465111B-C840-F258-64DB-1A501BAB99F6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A279D5E-6633-633E-9572-6343F7265928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D447E32-FEC0-D6BD-B134-DB2301D2779A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6B13F70-065E-769F-DE64-7CC68EF9425F}"/>
                  </a:ext>
                </a:extLst>
              </p:cNvPr>
              <p:cNvCxnSpPr/>
              <p:nvPr/>
            </p:nvCxnSpPr>
            <p:spPr>
              <a:xfrm flipH="1">
                <a:off x="1060778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7106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16A96EF-EC28-6E14-9665-F8407B3F1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val 140">
            <a:extLst>
              <a:ext uri="{FF2B5EF4-FFF2-40B4-BE49-F238E27FC236}">
                <a16:creationId xmlns:a16="http://schemas.microsoft.com/office/drawing/2014/main" id="{A181B2AF-7FF5-C4B6-C5C6-5D24D0D7D773}"/>
              </a:ext>
            </a:extLst>
          </p:cNvPr>
          <p:cNvSpPr/>
          <p:nvPr/>
        </p:nvSpPr>
        <p:spPr>
          <a:xfrm>
            <a:off x="6194809" y="5502797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792B46F-963C-0F02-81DA-373E1D42B518}"/>
              </a:ext>
            </a:extLst>
          </p:cNvPr>
          <p:cNvCxnSpPr/>
          <p:nvPr/>
        </p:nvCxnSpPr>
        <p:spPr>
          <a:xfrm>
            <a:off x="1205506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99C89F3C-5ECD-A708-EF89-2F4C9A0133C1}"/>
              </a:ext>
            </a:extLst>
          </p:cNvPr>
          <p:cNvCxnSpPr/>
          <p:nvPr/>
        </p:nvCxnSpPr>
        <p:spPr>
          <a:xfrm>
            <a:off x="7785691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43B3FE9-DA40-D296-8D37-3A419E803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39" y="0"/>
            <a:ext cx="8637116" cy="86243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800" dirty="0"/>
              <a:t>With </a:t>
            </a:r>
            <a:r>
              <a:rPr lang="en-US" sz="2800" b="1" dirty="0">
                <a:solidFill>
                  <a:srgbClr val="800CD6"/>
                </a:solidFill>
              </a:rPr>
              <a:t>6</a:t>
            </a:r>
            <a:r>
              <a:rPr lang="en-US" sz="2800" dirty="0"/>
              <a:t> as our </a:t>
            </a:r>
            <a:r>
              <a:rPr lang="en-US" sz="2800" b="1" i="1" dirty="0">
                <a:solidFill>
                  <a:srgbClr val="800CD6"/>
                </a:solidFill>
              </a:rPr>
              <a:t>common denominator</a:t>
            </a:r>
            <a:r>
              <a:rPr lang="en-US" sz="2800" dirty="0"/>
              <a:t>,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369C4F-CFB3-F590-7BD9-7916437DD6AB}"/>
              </a:ext>
            </a:extLst>
          </p:cNvPr>
          <p:cNvCxnSpPr/>
          <p:nvPr/>
        </p:nvCxnSpPr>
        <p:spPr>
          <a:xfrm>
            <a:off x="1207621" y="375966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E054FD-CB01-048B-2C16-5BA15F0AF657}"/>
              </a:ext>
            </a:extLst>
          </p:cNvPr>
          <p:cNvSpPr txBox="1"/>
          <p:nvPr/>
        </p:nvSpPr>
        <p:spPr>
          <a:xfrm>
            <a:off x="830150" y="3872117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48ECE9F-0F80-527F-8C1F-46D817FD3263}"/>
              </a:ext>
            </a:extLst>
          </p:cNvPr>
          <p:cNvSpPr txBox="1"/>
          <p:nvPr/>
        </p:nvSpPr>
        <p:spPr>
          <a:xfrm>
            <a:off x="7415797" y="3872117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D77099E-86CE-73A2-ABBB-C04634D1E37F}"/>
              </a:ext>
            </a:extLst>
          </p:cNvPr>
          <p:cNvGrpSpPr/>
          <p:nvPr/>
        </p:nvGrpSpPr>
        <p:grpSpPr>
          <a:xfrm>
            <a:off x="914017" y="4928264"/>
            <a:ext cx="7177179" cy="797837"/>
            <a:chOff x="914017" y="5020231"/>
            <a:chExt cx="7177179" cy="7978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AB9E1C26-7425-34BB-6FF5-015D7A06CB7C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ADE55CFC-8644-1178-9812-4F9A4262C2B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6052FF5A-50AD-BD57-7B6C-29C044C68F4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56B51DC-462B-1B68-48E1-04EF843992D2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0E0B49CE-09B4-9B85-0A90-180DD62DC9A0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CB38134-EE35-A443-8E43-0965C27D3B8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580A281C-1BC9-68CA-C992-3DE7614BB35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3BBDF2C8-41AC-6752-B3D0-9FFDC3A46171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681640E3-FFC0-0C5C-9BF7-319E8684CCCD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DC90EB78-7FFA-C90E-F297-4488486DF8EC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80A41ADB-5CFD-8E1C-8022-339B2F8A4D1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4ED8BD24-0E9F-546F-6229-E86A68DB87EA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E897B75-1298-1236-1073-0FF576A3AA25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FEE2855-DCFC-308C-5C74-60AE989D7725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2C7E4D6-0E9D-8EE9-F252-8F281A08EAA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70E95A0E-46E2-D95B-9697-13B898B9077B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680A2FB-5A82-29A4-282A-F3D24AF269A7}"/>
              </a:ext>
            </a:extLst>
          </p:cNvPr>
          <p:cNvGrpSpPr/>
          <p:nvPr/>
        </p:nvGrpSpPr>
        <p:grpSpPr>
          <a:xfrm>
            <a:off x="914017" y="4251642"/>
            <a:ext cx="7177179" cy="797837"/>
            <a:chOff x="914017" y="4128939"/>
            <a:chExt cx="7177179" cy="79783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4830630-9879-8D71-4B92-CB72DC43378B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5A0B324-9150-B845-3181-401A654AF10E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B0A38C1-9725-857A-29AA-7520D3B0E3A0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B3BC2A5-1513-28FF-E21E-7A4C3784F67E}"/>
                  </a:ext>
                </a:extLst>
              </p:cNvPr>
              <p:cNvCxnSpPr/>
              <p:nvPr/>
            </p:nvCxnSpPr>
            <p:spPr>
              <a:xfrm flipH="1">
                <a:off x="7650747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4AEB90-D63F-02F9-93CA-B548F5E3E843}"/>
                </a:ext>
              </a:extLst>
            </p:cNvPr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407D558-B626-A0F8-581D-6635A57F95E5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B336376-B21E-40D8-A624-0F70264B902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1BA63C8F-C7DA-B3A3-B91B-E5ADD4C3FF91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6F0B25F-08B3-A3A8-9F51-B3631520CCE4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FD3EF36-A50D-EA15-D012-40DA4A07AAA8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249B3D-4369-7A25-2A30-D4E0D0B57DBF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F1A351C8-52E7-4F71-263C-CA34743BC381}"/>
                  </a:ext>
                </a:extLst>
              </p:cNvPr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2A84890-866C-3C61-6B89-49170AA6FD0C}"/>
              </a:ext>
            </a:extLst>
          </p:cNvPr>
          <p:cNvCxnSpPr/>
          <p:nvPr/>
        </p:nvCxnSpPr>
        <p:spPr>
          <a:xfrm>
            <a:off x="1198450" y="377199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C69CD09-C8C4-2CA2-BED7-57566CFF532A}"/>
              </a:ext>
            </a:extLst>
          </p:cNvPr>
          <p:cNvGrpSpPr/>
          <p:nvPr/>
        </p:nvGrpSpPr>
        <p:grpSpPr>
          <a:xfrm>
            <a:off x="909962" y="5584999"/>
            <a:ext cx="7180935" cy="859392"/>
            <a:chOff x="909962" y="5504354"/>
            <a:chExt cx="7180935" cy="859392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EA3BE396-CF0A-90FA-3B8F-1BA77272071B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859392"/>
              <a:chOff x="7595179" y="1697173"/>
              <a:chExt cx="587210" cy="859392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E2323E58-973C-BDF8-309D-F46C02F6172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DC63ED78-644B-6A27-B95A-5DC7C0C8036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F11E2EE1-014F-D0BA-3694-CB97EC386863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910B86AC-2FF5-5199-7A3E-39E6D03B70AE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859392"/>
              <a:chOff x="7595179" y="1697173"/>
              <a:chExt cx="587210" cy="859392"/>
            </a:xfrm>
          </p:grpSpPr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BD14E325-8198-F782-BF60-636EC7E5FFC8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78536C77-B1ED-E2B9-C702-1BB0BA2F90A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56CAACFC-5A9A-4E5B-BEF8-5438DFA8C440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788D380F-0737-95C9-3821-E672B0371958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859392"/>
              <a:chOff x="7595179" y="1697173"/>
              <a:chExt cx="587210" cy="859392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2AB0C29C-A9B5-C84B-A148-0C6C9472CD52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4FCC4357-0E4E-D7ED-B75C-1EC4ED67829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8F94B341-BF25-F232-0E53-B5108BD58064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53238A3C-4377-375B-F82C-CBCA19A9D7ED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859392"/>
              <a:chOff x="7595179" y="1697173"/>
              <a:chExt cx="587210" cy="859392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DCC46330-8EFB-016A-16E8-175EB9ABCEE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19D4713-8045-D4A4-4E61-038054D1D969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587C958C-4661-8187-F42A-412413F8C65F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271F92EF-32AF-8253-DC42-C9513CFC20D8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859392"/>
              <a:chOff x="7562104" y="1697173"/>
              <a:chExt cx="587210" cy="859392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BEE34027-E6A5-6319-6FB2-611E7FE6AEFB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88F8AFF0-9F6D-612E-9354-76E909A14AE3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606D8B54-D692-6EB6-6853-79C842EFA417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1C7476B-E0F6-68E9-1BA0-B3B364E133A7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859392"/>
              <a:chOff x="7595179" y="1697173"/>
              <a:chExt cx="587210" cy="859392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7290057-DAEF-EA3E-D1F5-DBBD6DEB5DE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A8E49F5-4C42-B48E-6E36-046C3D52C75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40F9E89F-B956-39ED-DBE2-7273204EBE5F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8E9D088B-4EA9-8D79-654E-D2FEACE4B76F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859392"/>
              <a:chOff x="7575334" y="1697173"/>
              <a:chExt cx="607055" cy="859392"/>
            </a:xfrm>
          </p:grpSpPr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CFF6B5A-ECBA-5A3F-8DAC-C0FD37EFA0EE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BF0C1AA8-39D9-8693-6FB8-D45DAE0C080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281F77E-38AF-A277-1F44-A875BF7C0D1D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3" name="Oval 152">
            <a:extLst>
              <a:ext uri="{FF2B5EF4-FFF2-40B4-BE49-F238E27FC236}">
                <a16:creationId xmlns:a16="http://schemas.microsoft.com/office/drawing/2014/main" id="{1D727DFA-0DC2-7A80-762E-305DEBDCB9F9}"/>
              </a:ext>
            </a:extLst>
          </p:cNvPr>
          <p:cNvSpPr>
            <a:spLocks noChangeAspect="1"/>
          </p:cNvSpPr>
          <p:nvPr/>
        </p:nvSpPr>
        <p:spPr>
          <a:xfrm>
            <a:off x="7742353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EE044E-4286-3CBC-E3E2-869EA9B64E0E}"/>
              </a:ext>
            </a:extLst>
          </p:cNvPr>
          <p:cNvGrpSpPr/>
          <p:nvPr/>
        </p:nvGrpSpPr>
        <p:grpSpPr>
          <a:xfrm>
            <a:off x="310239" y="1946125"/>
            <a:ext cx="3683336" cy="1143000"/>
            <a:chOff x="457200" y="639908"/>
            <a:chExt cx="3683336" cy="1143000"/>
          </a:xfrm>
        </p:grpSpPr>
        <p:sp>
          <p:nvSpPr>
            <p:cNvPr id="85" name="Title 1">
              <a:extLst>
                <a:ext uri="{FF2B5EF4-FFF2-40B4-BE49-F238E27FC236}">
                  <a16:creationId xmlns:a16="http://schemas.microsoft.com/office/drawing/2014/main" id="{FF413A6A-2FEB-F1AC-2929-16E655EE3BF7}"/>
                </a:ext>
              </a:extLst>
            </p:cNvPr>
            <p:cNvSpPr txBox="1">
              <a:spLocks/>
            </p:cNvSpPr>
            <p:nvPr/>
          </p:nvSpPr>
          <p:spPr>
            <a:xfrm>
              <a:off x="457200" y="639908"/>
              <a:ext cx="3683336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The sum of       and      </a:t>
              </a: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0DDAA6F0-6A9E-3A17-CE1C-018FD3606C09}"/>
                </a:ext>
              </a:extLst>
            </p:cNvPr>
            <p:cNvGrpSpPr/>
            <p:nvPr/>
          </p:nvGrpSpPr>
          <p:grpSpPr>
            <a:xfrm>
              <a:off x="3248403" y="750123"/>
              <a:ext cx="587210" cy="900957"/>
              <a:chOff x="7290257" y="1697173"/>
              <a:chExt cx="587210" cy="900957"/>
            </a:xfrm>
          </p:grpSpPr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ACB75AAD-75F2-30D8-8307-B63909611517}"/>
                  </a:ext>
                </a:extLst>
              </p:cNvPr>
              <p:cNvSpPr txBox="1"/>
              <p:nvPr/>
            </p:nvSpPr>
            <p:spPr>
              <a:xfrm>
                <a:off x="729025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A2AAA080-9DC2-F767-5312-7BB7337BCCA4}"/>
                  </a:ext>
                </a:extLst>
              </p:cNvPr>
              <p:cNvSpPr txBox="1"/>
              <p:nvPr/>
            </p:nvSpPr>
            <p:spPr>
              <a:xfrm>
                <a:off x="7290257" y="2074910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3362E83C-558C-26FE-E111-621472FAF160}"/>
                  </a:ext>
                </a:extLst>
              </p:cNvPr>
              <p:cNvCxnSpPr/>
              <p:nvPr/>
            </p:nvCxnSpPr>
            <p:spPr>
              <a:xfrm flipH="1">
                <a:off x="7437018" y="215042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6251F75F-C0D4-26ED-E7AD-7CBDACBEDA76}"/>
                </a:ext>
              </a:extLst>
            </p:cNvPr>
            <p:cNvGrpSpPr/>
            <p:nvPr/>
          </p:nvGrpSpPr>
          <p:grpSpPr>
            <a:xfrm>
              <a:off x="2176130" y="750123"/>
              <a:ext cx="587210" cy="900957"/>
              <a:chOff x="7372302" y="1697173"/>
              <a:chExt cx="587210" cy="900957"/>
            </a:xfrm>
          </p:grpSpPr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4DEFB585-26C6-9EE3-A600-9F1069BAF5FB}"/>
                  </a:ext>
                </a:extLst>
              </p:cNvPr>
              <p:cNvSpPr txBox="1"/>
              <p:nvPr/>
            </p:nvSpPr>
            <p:spPr>
              <a:xfrm>
                <a:off x="737230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E289B293-9827-CBC1-728B-347C73376E7B}"/>
                  </a:ext>
                </a:extLst>
              </p:cNvPr>
              <p:cNvSpPr txBox="1"/>
              <p:nvPr/>
            </p:nvSpPr>
            <p:spPr>
              <a:xfrm>
                <a:off x="7372302" y="2074910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A7CD1584-CED4-6682-BC4B-02108701B6C8}"/>
                  </a:ext>
                </a:extLst>
              </p:cNvPr>
              <p:cNvCxnSpPr/>
              <p:nvPr/>
            </p:nvCxnSpPr>
            <p:spPr>
              <a:xfrm flipH="1">
                <a:off x="7544463" y="2150426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C1B4AE0-2B46-36E4-C952-8B0719B4A04A}"/>
              </a:ext>
            </a:extLst>
          </p:cNvPr>
          <p:cNvGrpSpPr/>
          <p:nvPr/>
        </p:nvGrpSpPr>
        <p:grpSpPr>
          <a:xfrm>
            <a:off x="3476527" y="1913354"/>
            <a:ext cx="5470828" cy="1143000"/>
            <a:chOff x="-643084" y="1797850"/>
            <a:chExt cx="4222892" cy="1143000"/>
          </a:xfrm>
        </p:grpSpPr>
        <p:sp>
          <p:nvSpPr>
            <p:cNvPr id="204" name="Title 1">
              <a:extLst>
                <a:ext uri="{FF2B5EF4-FFF2-40B4-BE49-F238E27FC236}">
                  <a16:creationId xmlns:a16="http://schemas.microsoft.com/office/drawing/2014/main" id="{83B745B8-B257-EB3A-7309-E293A71E8799}"/>
                </a:ext>
              </a:extLst>
            </p:cNvPr>
            <p:cNvSpPr txBox="1">
              <a:spLocks/>
            </p:cNvSpPr>
            <p:nvPr/>
          </p:nvSpPr>
          <p:spPr>
            <a:xfrm>
              <a:off x="-643084" y="1797850"/>
              <a:ext cx="4222892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 equals the sum of        and       .</a:t>
              </a:r>
            </a:p>
          </p:txBody>
        </p: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E415DD1F-7A7B-BB38-7749-0561747639F1}"/>
                </a:ext>
              </a:extLst>
            </p:cNvPr>
            <p:cNvGrpSpPr/>
            <p:nvPr/>
          </p:nvGrpSpPr>
          <p:grpSpPr>
            <a:xfrm>
              <a:off x="2359791" y="1918523"/>
              <a:ext cx="587212" cy="900957"/>
              <a:chOff x="6155592" y="1697173"/>
              <a:chExt cx="587212" cy="900957"/>
            </a:xfrm>
          </p:grpSpPr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41DF2756-2BB8-DC11-82B0-C6992E7089CE}"/>
                  </a:ext>
                </a:extLst>
              </p:cNvPr>
              <p:cNvSpPr txBox="1"/>
              <p:nvPr/>
            </p:nvSpPr>
            <p:spPr>
              <a:xfrm>
                <a:off x="615559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D868D332-9FC5-7D09-0232-7F983CD33B28}"/>
                  </a:ext>
                </a:extLst>
              </p:cNvPr>
              <p:cNvSpPr txBox="1"/>
              <p:nvPr/>
            </p:nvSpPr>
            <p:spPr>
              <a:xfrm>
                <a:off x="6155592" y="2074910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E3780D7F-4455-45B5-C59E-55CA9073D03F}"/>
                  </a:ext>
                </a:extLst>
              </p:cNvPr>
              <p:cNvCxnSpPr/>
              <p:nvPr/>
            </p:nvCxnSpPr>
            <p:spPr>
              <a:xfrm flipH="1">
                <a:off x="6302357" y="2150426"/>
                <a:ext cx="247037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43F592D6-196C-E33A-267F-C18A82E246E3}"/>
                </a:ext>
              </a:extLst>
            </p:cNvPr>
            <p:cNvGrpSpPr/>
            <p:nvPr/>
          </p:nvGrpSpPr>
          <p:grpSpPr>
            <a:xfrm>
              <a:off x="1354519" y="1918523"/>
              <a:ext cx="781581" cy="900957"/>
              <a:chOff x="6357113" y="1697173"/>
              <a:chExt cx="781581" cy="900957"/>
            </a:xfrm>
          </p:grpSpPr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EE49F2E4-9214-4172-A519-CC559042B8EC}"/>
                  </a:ext>
                </a:extLst>
              </p:cNvPr>
              <p:cNvSpPr txBox="1"/>
              <p:nvPr/>
            </p:nvSpPr>
            <p:spPr>
              <a:xfrm>
                <a:off x="6357118" y="1697173"/>
                <a:ext cx="781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3</a:t>
                </a:r>
              </a:p>
            </p:txBody>
          </p:sp>
          <p:sp>
            <p:nvSpPr>
              <p:cNvPr id="223" name="TextBox 222">
                <a:extLst>
                  <a:ext uri="{FF2B5EF4-FFF2-40B4-BE49-F238E27FC236}">
                    <a16:creationId xmlns:a16="http://schemas.microsoft.com/office/drawing/2014/main" id="{9F92521F-BFC9-28CC-A22E-4888F0F7A960}"/>
                  </a:ext>
                </a:extLst>
              </p:cNvPr>
              <p:cNvSpPr txBox="1"/>
              <p:nvPr/>
            </p:nvSpPr>
            <p:spPr>
              <a:xfrm>
                <a:off x="6357113" y="2074910"/>
                <a:ext cx="7815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6</a:t>
                </a:r>
              </a:p>
            </p:txBody>
          </p: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BBF9E047-3C7D-BCE5-932A-453D7BBBD339}"/>
                  </a:ext>
                </a:extLst>
              </p:cNvPr>
              <p:cNvCxnSpPr/>
              <p:nvPr/>
            </p:nvCxnSpPr>
            <p:spPr>
              <a:xfrm flipH="1">
                <a:off x="6605236" y="2150426"/>
                <a:ext cx="247037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85CC2BC8-9212-F754-6578-E2682655E69F}"/>
              </a:ext>
            </a:extLst>
          </p:cNvPr>
          <p:cNvGrpSpPr/>
          <p:nvPr/>
        </p:nvGrpSpPr>
        <p:grpSpPr>
          <a:xfrm>
            <a:off x="1198450" y="2773039"/>
            <a:ext cx="2194560" cy="974003"/>
            <a:chOff x="1198450" y="3236313"/>
            <a:chExt cx="2194560" cy="974003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C7DAD7C8-E0CE-366E-86C0-61538E8906C7}"/>
                </a:ext>
              </a:extLst>
            </p:cNvPr>
            <p:cNvCxnSpPr/>
            <p:nvPr/>
          </p:nvCxnSpPr>
          <p:spPr>
            <a:xfrm>
              <a:off x="1198450" y="4210316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ight Brace 233">
              <a:extLst>
                <a:ext uri="{FF2B5EF4-FFF2-40B4-BE49-F238E27FC236}">
                  <a16:creationId xmlns:a16="http://schemas.microsoft.com/office/drawing/2014/main" id="{F7B86A96-66B2-6CB6-C5A9-EAA8EEBE4220}"/>
                </a:ext>
              </a:extLst>
            </p:cNvPr>
            <p:cNvSpPr/>
            <p:nvPr/>
          </p:nvSpPr>
          <p:spPr>
            <a:xfrm rot="16200000">
              <a:off x="2233924" y="2969797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AD24C6FF-AB34-943E-2A6F-88512A7C1830}"/>
                </a:ext>
              </a:extLst>
            </p:cNvPr>
            <p:cNvGrpSpPr/>
            <p:nvPr/>
          </p:nvGrpSpPr>
          <p:grpSpPr>
            <a:xfrm>
              <a:off x="1994887" y="3236313"/>
              <a:ext cx="587210" cy="797837"/>
              <a:chOff x="1994887" y="3236313"/>
              <a:chExt cx="587210" cy="797837"/>
            </a:xfrm>
          </p:grpSpPr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308F57D9-677A-6698-80F2-B435C1E8F27E}"/>
                  </a:ext>
                </a:extLst>
              </p:cNvPr>
              <p:cNvSpPr txBox="1"/>
              <p:nvPr/>
            </p:nvSpPr>
            <p:spPr>
              <a:xfrm>
                <a:off x="1994887" y="323631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E9544E10-1BB4-212E-955D-156443DAD2FA}"/>
                  </a:ext>
                </a:extLst>
              </p:cNvPr>
              <p:cNvSpPr txBox="1"/>
              <p:nvPr/>
            </p:nvSpPr>
            <p:spPr>
              <a:xfrm>
                <a:off x="1994887" y="357248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747E5D67-3F77-2037-61E7-74F57B2E628B}"/>
                  </a:ext>
                </a:extLst>
              </p:cNvPr>
              <p:cNvCxnSpPr/>
              <p:nvPr/>
            </p:nvCxnSpPr>
            <p:spPr>
              <a:xfrm flipH="1">
                <a:off x="2141648" y="367098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0F4CADC1-6990-4279-987E-A3C7FBFBD6F8}"/>
              </a:ext>
            </a:extLst>
          </p:cNvPr>
          <p:cNvCxnSpPr/>
          <p:nvPr/>
        </p:nvCxnSpPr>
        <p:spPr>
          <a:xfrm flipH="1" flipV="1">
            <a:off x="3398848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6568FF1F-E7B5-2365-EF94-A4484377C6EA}"/>
              </a:ext>
            </a:extLst>
          </p:cNvPr>
          <p:cNvCxnSpPr/>
          <p:nvPr/>
        </p:nvCxnSpPr>
        <p:spPr>
          <a:xfrm flipH="1" flipV="1">
            <a:off x="4490517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85F84310-B14B-0955-A2DB-23FE842590EE}"/>
              </a:ext>
            </a:extLst>
          </p:cNvPr>
          <p:cNvGrpSpPr/>
          <p:nvPr/>
        </p:nvGrpSpPr>
        <p:grpSpPr>
          <a:xfrm>
            <a:off x="1202207" y="2678027"/>
            <a:ext cx="3283744" cy="928573"/>
            <a:chOff x="1215719" y="2005848"/>
            <a:chExt cx="3283744" cy="968972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CB454707-D4B3-74EF-B011-A3F3EC1AA50E}"/>
                </a:ext>
              </a:extLst>
            </p:cNvPr>
            <p:cNvGrpSpPr/>
            <p:nvPr/>
          </p:nvGrpSpPr>
          <p:grpSpPr>
            <a:xfrm>
              <a:off x="2533091" y="2005848"/>
              <a:ext cx="587210" cy="797837"/>
              <a:chOff x="7615999" y="1780145"/>
              <a:chExt cx="587210" cy="797837"/>
            </a:xfrm>
          </p:grpSpPr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70226E16-0378-B278-9FF9-60B20917E5AA}"/>
                  </a:ext>
                </a:extLst>
              </p:cNvPr>
              <p:cNvSpPr txBox="1"/>
              <p:nvPr/>
            </p:nvSpPr>
            <p:spPr>
              <a:xfrm>
                <a:off x="7615999" y="17801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989CB0A0-8620-21EE-0510-32F5F284CCBC}"/>
                  </a:ext>
                </a:extLst>
              </p:cNvPr>
              <p:cNvSpPr txBox="1"/>
              <p:nvPr/>
            </p:nvSpPr>
            <p:spPr>
              <a:xfrm>
                <a:off x="7615999" y="211631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CECD2403-AF3C-B949-19A6-0DC7FD2C32F1}"/>
                  </a:ext>
                </a:extLst>
              </p:cNvPr>
              <p:cNvCxnSpPr/>
              <p:nvPr/>
            </p:nvCxnSpPr>
            <p:spPr>
              <a:xfrm flipH="1">
                <a:off x="7762760" y="2214812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Right Brace 243">
              <a:extLst>
                <a:ext uri="{FF2B5EF4-FFF2-40B4-BE49-F238E27FC236}">
                  <a16:creationId xmlns:a16="http://schemas.microsoft.com/office/drawing/2014/main" id="{DB8CFC84-4331-7E74-372F-C6BD4CB7342E}"/>
                </a:ext>
              </a:extLst>
            </p:cNvPr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>
            <a:extLst>
              <a:ext uri="{FF2B5EF4-FFF2-40B4-BE49-F238E27FC236}">
                <a16:creationId xmlns:a16="http://schemas.microsoft.com/office/drawing/2014/main" id="{11867513-DABD-54D5-F956-D0F786B07E49}"/>
              </a:ext>
            </a:extLst>
          </p:cNvPr>
          <p:cNvSpPr>
            <a:spLocks noChangeAspect="1"/>
          </p:cNvSpPr>
          <p:nvPr/>
        </p:nvSpPr>
        <p:spPr>
          <a:xfrm>
            <a:off x="553458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555345A8-A75C-8B68-E4EA-3FDC1909A367}"/>
              </a:ext>
            </a:extLst>
          </p:cNvPr>
          <p:cNvSpPr>
            <a:spLocks noChangeAspect="1"/>
          </p:cNvSpPr>
          <p:nvPr/>
        </p:nvSpPr>
        <p:spPr>
          <a:xfrm>
            <a:off x="6652521" y="371156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47D562CA-32BC-E97D-6391-B4A2C7385BE7}"/>
              </a:ext>
            </a:extLst>
          </p:cNvPr>
          <p:cNvSpPr>
            <a:spLocks noChangeAspect="1"/>
          </p:cNvSpPr>
          <p:nvPr/>
        </p:nvSpPr>
        <p:spPr>
          <a:xfrm>
            <a:off x="335646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62230EB-2B67-885D-3D9C-5EB2CBE66842}"/>
              </a:ext>
            </a:extLst>
          </p:cNvPr>
          <p:cNvSpPr>
            <a:spLocks noChangeAspect="1"/>
          </p:cNvSpPr>
          <p:nvPr/>
        </p:nvSpPr>
        <p:spPr>
          <a:xfrm>
            <a:off x="1164590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8E71B8E0-E7F5-0CC1-47F7-0E874ECB0C28}"/>
              </a:ext>
            </a:extLst>
          </p:cNvPr>
          <p:cNvSpPr>
            <a:spLocks noChangeAspect="1"/>
          </p:cNvSpPr>
          <p:nvPr/>
        </p:nvSpPr>
        <p:spPr>
          <a:xfrm>
            <a:off x="2259448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04EBC3F5-1F05-A1D5-1240-067B0676EED9}"/>
              </a:ext>
            </a:extLst>
          </p:cNvPr>
          <p:cNvSpPr>
            <a:spLocks noChangeAspect="1"/>
          </p:cNvSpPr>
          <p:nvPr/>
        </p:nvSpPr>
        <p:spPr>
          <a:xfrm>
            <a:off x="445180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6CC4EB88-47C8-C555-5DB3-DB342C44CB1C}"/>
              </a:ext>
            </a:extLst>
          </p:cNvPr>
          <p:cNvSpPr>
            <a:spLocks noChangeAspect="1"/>
          </p:cNvSpPr>
          <p:nvPr/>
        </p:nvSpPr>
        <p:spPr>
          <a:xfrm>
            <a:off x="664644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0F6A4B6-47E9-33D5-66BD-01C62B796D38}"/>
              </a:ext>
            </a:extLst>
          </p:cNvPr>
          <p:cNvGrpSpPr/>
          <p:nvPr/>
        </p:nvGrpSpPr>
        <p:grpSpPr>
          <a:xfrm flipV="1">
            <a:off x="1205506" y="3067584"/>
            <a:ext cx="5478126" cy="662691"/>
            <a:chOff x="1205506" y="3394774"/>
            <a:chExt cx="5478126" cy="69783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18399FD-7737-D8A1-8BA7-85718C04D9C8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5" name="Left Bracket 14">
                <a:extLst>
                  <a:ext uri="{FF2B5EF4-FFF2-40B4-BE49-F238E27FC236}">
                    <a16:creationId xmlns:a16="http://schemas.microsoft.com/office/drawing/2014/main" id="{56AC4D0B-1808-8548-458B-5D808442A46D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6" name="Left Bracket 15">
                <a:extLst>
                  <a:ext uri="{FF2B5EF4-FFF2-40B4-BE49-F238E27FC236}">
                    <a16:creationId xmlns:a16="http://schemas.microsoft.com/office/drawing/2014/main" id="{0CBE38C9-3C3C-7B55-99AB-95953625441D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8" name="Left Bracket 17">
                <a:extLst>
                  <a:ext uri="{FF2B5EF4-FFF2-40B4-BE49-F238E27FC236}">
                    <a16:creationId xmlns:a16="http://schemas.microsoft.com/office/drawing/2014/main" id="{8E1DBB34-201C-409F-C691-1518CDD918DE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5D5A3E9-40A3-1DC2-EDDA-5EF0EC392293}"/>
                </a:ext>
              </a:extLst>
            </p:cNvPr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3" name="Left Bracket 12">
                <a:extLst>
                  <a:ext uri="{FF2B5EF4-FFF2-40B4-BE49-F238E27FC236}">
                    <a16:creationId xmlns:a16="http://schemas.microsoft.com/office/drawing/2014/main" id="{F3443911-A010-1624-E90C-B988E8E11E8C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4" name="Left Bracket 13">
                <a:extLst>
                  <a:ext uri="{FF2B5EF4-FFF2-40B4-BE49-F238E27FC236}">
                    <a16:creationId xmlns:a16="http://schemas.microsoft.com/office/drawing/2014/main" id="{8379BE79-00A2-8A2F-EC43-2BCE9243516D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57D95260-FFAA-0164-2262-C4FC3F5A1EEC}"/>
              </a:ext>
            </a:extLst>
          </p:cNvPr>
          <p:cNvGrpSpPr/>
          <p:nvPr/>
        </p:nvGrpSpPr>
        <p:grpSpPr>
          <a:xfrm>
            <a:off x="310239" y="655447"/>
            <a:ext cx="6383790" cy="891019"/>
            <a:chOff x="310239" y="655447"/>
            <a:chExt cx="6383790" cy="891019"/>
          </a:xfrm>
        </p:grpSpPr>
        <p:sp>
          <p:nvSpPr>
            <p:cNvPr id="146" name="Title 1">
              <a:extLst>
                <a:ext uri="{FF2B5EF4-FFF2-40B4-BE49-F238E27FC236}">
                  <a16:creationId xmlns:a16="http://schemas.microsoft.com/office/drawing/2014/main" id="{A662A2AE-53BD-1D75-885A-557374345CA8}"/>
                </a:ext>
              </a:extLst>
            </p:cNvPr>
            <p:cNvSpPr txBox="1">
              <a:spLocks/>
            </p:cNvSpPr>
            <p:nvPr/>
          </p:nvSpPr>
          <p:spPr>
            <a:xfrm>
              <a:off x="310239" y="655447"/>
              <a:ext cx="6383790" cy="86243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i="1" dirty="0">
                  <a:solidFill>
                    <a:srgbClr val="FF0000"/>
                  </a:solidFill>
                </a:rPr>
                <a:t>we can add by just counting copies of       , 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831D594-66D6-EDAE-D5A9-433EFFE0465C}"/>
                </a:ext>
              </a:extLst>
            </p:cNvPr>
            <p:cNvGrpSpPr/>
            <p:nvPr/>
          </p:nvGrpSpPr>
          <p:grpSpPr>
            <a:xfrm>
              <a:off x="5946887" y="687074"/>
              <a:ext cx="536280" cy="859392"/>
              <a:chOff x="6797932" y="1746789"/>
              <a:chExt cx="587211" cy="85939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A29B44-C74B-C9F4-AAF6-640318FCAEC8}"/>
                  </a:ext>
                </a:extLst>
              </p:cNvPr>
              <p:cNvSpPr txBox="1"/>
              <p:nvPr/>
            </p:nvSpPr>
            <p:spPr>
              <a:xfrm>
                <a:off x="6797933" y="1746789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80ADE4F-3E51-6171-80BD-A6CF1579A5B9}"/>
                  </a:ext>
                </a:extLst>
              </p:cNvPr>
              <p:cNvSpPr txBox="1"/>
              <p:nvPr/>
            </p:nvSpPr>
            <p:spPr>
              <a:xfrm>
                <a:off x="6797932" y="2082961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3B37ADB-B374-1DC6-C33B-6F745518103D}"/>
                  </a:ext>
                </a:extLst>
              </p:cNvPr>
              <p:cNvCxnSpPr/>
              <p:nvPr/>
            </p:nvCxnSpPr>
            <p:spPr>
              <a:xfrm flipH="1">
                <a:off x="6956951" y="2171466"/>
                <a:ext cx="245199" cy="0"/>
              </a:xfrm>
              <a:prstGeom prst="line">
                <a:avLst/>
              </a:prstGeom>
              <a:ln w="1905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2" name="Title 1">
            <a:extLst>
              <a:ext uri="{FF2B5EF4-FFF2-40B4-BE49-F238E27FC236}">
                <a16:creationId xmlns:a16="http://schemas.microsoft.com/office/drawing/2014/main" id="{34F29055-B756-E399-6DF3-36E3DA7E47BF}"/>
              </a:ext>
            </a:extLst>
          </p:cNvPr>
          <p:cNvSpPr txBox="1">
            <a:spLocks/>
          </p:cNvSpPr>
          <p:nvPr/>
        </p:nvSpPr>
        <p:spPr>
          <a:xfrm>
            <a:off x="295963" y="1384531"/>
            <a:ext cx="5224343" cy="86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or by just adding the numerators: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C41CA0-4472-A4A2-779F-5CDF073F7985}"/>
              </a:ext>
            </a:extLst>
          </p:cNvPr>
          <p:cNvCxnSpPr/>
          <p:nvPr/>
        </p:nvCxnSpPr>
        <p:spPr>
          <a:xfrm>
            <a:off x="4502620" y="376461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381641-E5D5-2F8E-C2E0-801FD2A1768B}"/>
              </a:ext>
            </a:extLst>
          </p:cNvPr>
          <p:cNvGrpSpPr/>
          <p:nvPr/>
        </p:nvGrpSpPr>
        <p:grpSpPr>
          <a:xfrm>
            <a:off x="5292895" y="1428026"/>
            <a:ext cx="3715863" cy="859392"/>
            <a:chOff x="4821401" y="1326426"/>
            <a:chExt cx="3715863" cy="85939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59267E6-25B8-1FC9-EE86-EC5B62AF6E8E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C42FD0C-DC94-417C-AAE7-F3DBA9328CBE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3 + 2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94FDF51-4BFB-ABD9-A963-95EAC246F8C5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FD41CC7-7CF1-D517-C135-3191A77E0B04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4831438-D774-3F1F-80C0-ADAD25FCA865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AE393BC-37B0-12E7-1D00-C653B7CF99FF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B3592BA-EE43-7B00-84C2-CAD4B5AB1955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584DCF4D-E407-AD80-83E5-02EDBB336652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214BFA9-065E-CEE9-3969-EC9B9DEDDD35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B23FD2AA-9323-E535-7BB4-CCCC788E7A7C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07F360AE-87CD-997F-817E-D002DC376903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0000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3974E98-3357-1373-C420-F229DC6C2653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/>
                    <a:t>6</a:t>
                  </a: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85E47CB7-DCA3-8470-CDFC-6DD857A62039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11A7847-E5D2-0ADD-AD83-35714823F387}"/>
                  </a:ext>
                </a:extLst>
              </p:cNvPr>
              <p:cNvSpPr txBox="1"/>
              <p:nvPr/>
            </p:nvSpPr>
            <p:spPr>
              <a:xfrm>
                <a:off x="5419781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143FBDBA-55C1-3841-1B8B-DC778A181F14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BA32FF5-CFCB-79BE-F0A8-881470C3E573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9833E3D-D278-3C36-0684-3A26605522CE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/>
                    <a:t>6</a:t>
                  </a:r>
                </a:p>
              </p:txBody>
            </p: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058ADD40-9980-8EEF-0FE3-F8C1853C49F3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EA70917-26E4-90E4-942B-F934016F732F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67FFC61-FB94-AC76-290A-9669B423A01D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7DF3381E-F862-2197-7CBB-B4D0740F9482}"/>
              </a:ext>
            </a:extLst>
          </p:cNvPr>
          <p:cNvCxnSpPr>
            <a:cxnSpLocks/>
          </p:cNvCxnSpPr>
          <p:nvPr/>
        </p:nvCxnSpPr>
        <p:spPr>
          <a:xfrm flipH="1">
            <a:off x="6694029" y="3788135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08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6146 -1.48148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4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repeatCount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248" grpId="0" animBg="1"/>
      <p:bldP spid="1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4D740E9-2EC1-8AA0-4F22-A5D2A4085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val 140">
            <a:extLst>
              <a:ext uri="{FF2B5EF4-FFF2-40B4-BE49-F238E27FC236}">
                <a16:creationId xmlns:a16="http://schemas.microsoft.com/office/drawing/2014/main" id="{D25C9A25-6078-4B2D-4C41-6F5C0182FA40}"/>
              </a:ext>
            </a:extLst>
          </p:cNvPr>
          <p:cNvSpPr/>
          <p:nvPr/>
        </p:nvSpPr>
        <p:spPr>
          <a:xfrm>
            <a:off x="6194809" y="5502797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D62313-BF00-20AE-BB96-14E1A0275070}"/>
              </a:ext>
            </a:extLst>
          </p:cNvPr>
          <p:cNvCxnSpPr/>
          <p:nvPr/>
        </p:nvCxnSpPr>
        <p:spPr>
          <a:xfrm>
            <a:off x="1205506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9D27AFD9-52E2-42D8-8A83-B299830C543B}"/>
              </a:ext>
            </a:extLst>
          </p:cNvPr>
          <p:cNvCxnSpPr/>
          <p:nvPr/>
        </p:nvCxnSpPr>
        <p:spPr>
          <a:xfrm>
            <a:off x="7785691" y="375286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1320EF-B839-A696-6FAA-E325C58DC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39" y="0"/>
            <a:ext cx="8637116" cy="86243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800" dirty="0"/>
              <a:t>Now that we have a </a:t>
            </a:r>
            <a:r>
              <a:rPr lang="en-US" sz="2800" b="1" i="1" dirty="0">
                <a:solidFill>
                  <a:srgbClr val="800CD6"/>
                </a:solidFill>
              </a:rPr>
              <a:t>common denominator</a:t>
            </a:r>
            <a:r>
              <a:rPr lang="en-US" sz="2800" dirty="0"/>
              <a:t>,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0D0F3B-E769-1EA3-4874-B44C3325D99C}"/>
              </a:ext>
            </a:extLst>
          </p:cNvPr>
          <p:cNvCxnSpPr/>
          <p:nvPr/>
        </p:nvCxnSpPr>
        <p:spPr>
          <a:xfrm>
            <a:off x="1207621" y="375966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CB64E8B-5CBC-8DCB-FEA0-19C6A30DC703}"/>
              </a:ext>
            </a:extLst>
          </p:cNvPr>
          <p:cNvSpPr txBox="1"/>
          <p:nvPr/>
        </p:nvSpPr>
        <p:spPr>
          <a:xfrm>
            <a:off x="830150" y="3872117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F8E5A06-9911-B765-6E90-8EBE32AD32AA}"/>
              </a:ext>
            </a:extLst>
          </p:cNvPr>
          <p:cNvSpPr txBox="1"/>
          <p:nvPr/>
        </p:nvSpPr>
        <p:spPr>
          <a:xfrm>
            <a:off x="7415797" y="3872117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AFA888A-2867-8CBB-8FA1-78B3B40EDD1D}"/>
              </a:ext>
            </a:extLst>
          </p:cNvPr>
          <p:cNvGrpSpPr/>
          <p:nvPr/>
        </p:nvGrpSpPr>
        <p:grpSpPr>
          <a:xfrm>
            <a:off x="914017" y="4928264"/>
            <a:ext cx="7177179" cy="797837"/>
            <a:chOff x="914017" y="5020231"/>
            <a:chExt cx="7177179" cy="797837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5B8DD636-7494-CF1E-D6B4-DCB93DEF5C39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C7AD890E-8A60-52D5-9123-7D3B81D02A9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6101EBB6-C6A1-7C57-E4C4-37F89BDE5DF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29F85FCB-E0E1-6CF9-8321-58F1A248EDE4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1830BAAF-D332-F625-C6AC-6901DD24A39D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D1F522ED-8265-141F-0E9A-834116296E6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326DCB01-79DC-9819-2604-884816E24E1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E35B8F71-99EC-C8D3-C244-43449BC30552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1EEBD0D0-26D0-4E1F-118C-A7A99818A70D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3778FA3F-3F4D-0EE9-76C6-2068A56B14A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3ABDFB6E-BED1-9E8A-5774-E43FD55A651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4515E0AD-A680-3456-3287-1886309936A2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CBDC6F9-95B1-0AA8-4466-5AC3EB535002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1382830-A0DE-138D-7336-3C426DAF2A3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3F731CD-8889-23F7-E719-0D50AD71456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2FC1B23B-90FA-4258-1934-0A537CB642F4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7D60370-B886-235F-F90F-9D084817C816}"/>
              </a:ext>
            </a:extLst>
          </p:cNvPr>
          <p:cNvGrpSpPr/>
          <p:nvPr/>
        </p:nvGrpSpPr>
        <p:grpSpPr>
          <a:xfrm>
            <a:off x="914017" y="4251642"/>
            <a:ext cx="7177179" cy="797837"/>
            <a:chOff x="914017" y="4128939"/>
            <a:chExt cx="7177179" cy="79783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5393113-8F55-03DF-79F1-BD271F14C3E1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44FFB0E-E3F9-5C53-AB44-C80E3A4A0019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3AA4DBB-85E5-AF24-0310-8D8495249F3D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8AA7655F-2BA4-EDFF-FEB0-821641FF96DA}"/>
                  </a:ext>
                </a:extLst>
              </p:cNvPr>
              <p:cNvCxnSpPr/>
              <p:nvPr/>
            </p:nvCxnSpPr>
            <p:spPr>
              <a:xfrm flipH="1">
                <a:off x="7650747" y="454836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F9DE17A-2671-00C2-FD20-0C6617CA4ACE}"/>
                </a:ext>
              </a:extLst>
            </p:cNvPr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20151E6-C8BE-2B07-8608-6575650BD40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F6FB5D85-D99E-0848-7657-F836A72B991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CD1BC66-B527-309E-20E3-AD5938EC0D18}"/>
                  </a:ext>
                </a:extLst>
              </p:cNvPr>
              <p:cNvCxnSpPr/>
              <p:nvPr/>
            </p:nvCxnSpPr>
            <p:spPr>
              <a:xfrm flipH="1">
                <a:off x="7741940" y="21166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B5C7AB7-5E46-3597-C037-3AE337C42D0A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54DC6B9-BE53-43AF-340F-81F6C8D4B0F0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72A3CB6F-A5EC-8E65-383D-A2BEC67D247A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875CA09E-E7FE-017F-35DF-2CD95466D04F}"/>
                  </a:ext>
                </a:extLst>
              </p:cNvPr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EA8FE4D-47FB-20CC-B10F-44E87B487D1F}"/>
              </a:ext>
            </a:extLst>
          </p:cNvPr>
          <p:cNvCxnSpPr/>
          <p:nvPr/>
        </p:nvCxnSpPr>
        <p:spPr>
          <a:xfrm>
            <a:off x="1198450" y="377199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8BAE779-6AE7-993C-DE83-75065E861741}"/>
              </a:ext>
            </a:extLst>
          </p:cNvPr>
          <p:cNvGrpSpPr/>
          <p:nvPr/>
        </p:nvGrpSpPr>
        <p:grpSpPr>
          <a:xfrm>
            <a:off x="909962" y="5584999"/>
            <a:ext cx="7180935" cy="859392"/>
            <a:chOff x="909962" y="5504354"/>
            <a:chExt cx="7180935" cy="859392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BA39477-CA79-1D59-7CA1-DE860BCAB812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859392"/>
              <a:chOff x="7595179" y="1697173"/>
              <a:chExt cx="587210" cy="859392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BEA7BE58-5DEE-7B77-C063-41F9642AEF75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2771E07-1ABC-6D55-1A7C-93D3E440C60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A7B677DF-A6C3-4EB3-330F-040AD9733DAE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E40B6E3-194F-30B4-A00B-8B391BEBE170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859392"/>
              <a:chOff x="7595179" y="1697173"/>
              <a:chExt cx="587210" cy="859392"/>
            </a:xfrm>
          </p:grpSpPr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D27B7ED6-F3FB-4DFD-5231-45D734BD2CD7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8E58C4B2-9134-A6FD-3B3D-55A5EE86AD7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E33CC3C3-D6F5-211D-4B53-7832BA9B2427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89867187-F8EF-204C-A602-C739488C30DD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859392"/>
              <a:chOff x="7595179" y="1697173"/>
              <a:chExt cx="587210" cy="859392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3E8BD1C-CA76-6843-AB84-EE507CF3CBE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1A5DFE8-9D3C-16C4-2DCF-E2FB1BB2F83B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142A6836-72C0-47CB-4444-A07031FAB9BB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C566982B-5103-EA1E-185A-374771A192C1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859392"/>
              <a:chOff x="7595179" y="1697173"/>
              <a:chExt cx="587210" cy="859392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BCA94731-A050-A1C5-2F54-EC27BE15967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A37F3586-9E2F-9217-9501-AB0A658492E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55B1F70B-144B-7CE6-18FC-07A74ED65163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D50F4BBA-A6E2-79E8-81BF-E6F4AB712EF0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859392"/>
              <a:chOff x="7562104" y="1697173"/>
              <a:chExt cx="587210" cy="859392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ADC81D7E-922D-1C6B-27AC-13B2735501DA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1932964C-5BCA-71E6-74D9-4368CD87C199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C73A8CCF-6B49-2232-9007-6898C417076A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98E22B8-41CE-C92A-F1CB-8EAB63CE94CD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859392"/>
              <a:chOff x="7595179" y="1697173"/>
              <a:chExt cx="587210" cy="859392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655301B3-9B39-DBD1-00CC-785CEB52DB3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80A7DEE8-5CBF-94B5-D3A8-37D9EAB75B9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E68EAF7D-1C3D-046B-F8F0-8A52DE14DF97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673CF5AA-A4EE-BBC5-101C-7261EB03CEF4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859392"/>
              <a:chOff x="7575334" y="1697173"/>
              <a:chExt cx="607055" cy="859392"/>
            </a:xfrm>
          </p:grpSpPr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B0A995E-7DE1-BD96-B9B6-3386D226AB70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CAF5DD4F-2406-B24D-5B03-0B40A5ED945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B988BF88-E7B9-A9BE-CD47-1AADB4A0ACF8}"/>
                  </a:ext>
                </a:extLst>
              </p:cNvPr>
              <p:cNvCxnSpPr/>
              <p:nvPr/>
            </p:nvCxnSpPr>
            <p:spPr>
              <a:xfrm flipH="1">
                <a:off x="7741940" y="213382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3" name="Oval 152">
            <a:extLst>
              <a:ext uri="{FF2B5EF4-FFF2-40B4-BE49-F238E27FC236}">
                <a16:creationId xmlns:a16="http://schemas.microsoft.com/office/drawing/2014/main" id="{F5A6EE72-989C-3B24-46AD-A5430E81236C}"/>
              </a:ext>
            </a:extLst>
          </p:cNvPr>
          <p:cNvSpPr>
            <a:spLocks noChangeAspect="1"/>
          </p:cNvSpPr>
          <p:nvPr/>
        </p:nvSpPr>
        <p:spPr>
          <a:xfrm>
            <a:off x="7742353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06D55A50-1A75-0B2C-0904-6543CE3053C9}"/>
              </a:ext>
            </a:extLst>
          </p:cNvPr>
          <p:cNvGrpSpPr/>
          <p:nvPr/>
        </p:nvGrpSpPr>
        <p:grpSpPr>
          <a:xfrm>
            <a:off x="1198450" y="2773039"/>
            <a:ext cx="2194560" cy="974003"/>
            <a:chOff x="1198450" y="3236313"/>
            <a:chExt cx="2194560" cy="974003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B569B107-E8AD-880C-E1E2-B610AD5876FB}"/>
                </a:ext>
              </a:extLst>
            </p:cNvPr>
            <p:cNvCxnSpPr/>
            <p:nvPr/>
          </p:nvCxnSpPr>
          <p:spPr>
            <a:xfrm>
              <a:off x="1198450" y="4210316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ight Brace 233">
              <a:extLst>
                <a:ext uri="{FF2B5EF4-FFF2-40B4-BE49-F238E27FC236}">
                  <a16:creationId xmlns:a16="http://schemas.microsoft.com/office/drawing/2014/main" id="{CC5C61C9-6F69-A368-BC63-13E1E6D57B3F}"/>
                </a:ext>
              </a:extLst>
            </p:cNvPr>
            <p:cNvSpPr/>
            <p:nvPr/>
          </p:nvSpPr>
          <p:spPr>
            <a:xfrm rot="16200000">
              <a:off x="2233924" y="2969797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EF303C44-AA81-38B8-B3D2-313DB35160D8}"/>
                </a:ext>
              </a:extLst>
            </p:cNvPr>
            <p:cNvGrpSpPr/>
            <p:nvPr/>
          </p:nvGrpSpPr>
          <p:grpSpPr>
            <a:xfrm>
              <a:off x="1994887" y="3236313"/>
              <a:ext cx="587210" cy="797837"/>
              <a:chOff x="1994887" y="3236313"/>
              <a:chExt cx="587210" cy="797837"/>
            </a:xfrm>
          </p:grpSpPr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34081A94-492D-2FD2-4159-75E2689EDB12}"/>
                  </a:ext>
                </a:extLst>
              </p:cNvPr>
              <p:cNvSpPr txBox="1"/>
              <p:nvPr/>
            </p:nvSpPr>
            <p:spPr>
              <a:xfrm>
                <a:off x="1994887" y="323631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4CA099A4-6DE4-20E8-8374-6C7F5A767321}"/>
                  </a:ext>
                </a:extLst>
              </p:cNvPr>
              <p:cNvSpPr txBox="1"/>
              <p:nvPr/>
            </p:nvSpPr>
            <p:spPr>
              <a:xfrm>
                <a:off x="1994887" y="357248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6BFBC623-513C-C78B-8640-ED309802B24C}"/>
                  </a:ext>
                </a:extLst>
              </p:cNvPr>
              <p:cNvCxnSpPr/>
              <p:nvPr/>
            </p:nvCxnSpPr>
            <p:spPr>
              <a:xfrm flipH="1">
                <a:off x="2141648" y="367098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B146AA11-B581-161B-6B9C-3C67C02F0E17}"/>
              </a:ext>
            </a:extLst>
          </p:cNvPr>
          <p:cNvCxnSpPr/>
          <p:nvPr/>
        </p:nvCxnSpPr>
        <p:spPr>
          <a:xfrm flipH="1" flipV="1">
            <a:off x="3398848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D8D23443-BAFD-5785-5140-3926FB540BB6}"/>
              </a:ext>
            </a:extLst>
          </p:cNvPr>
          <p:cNvCxnSpPr/>
          <p:nvPr/>
        </p:nvCxnSpPr>
        <p:spPr>
          <a:xfrm flipH="1" flipV="1">
            <a:off x="4490517" y="3803911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113FFCEF-31FD-6238-A6BF-B172E556F490}"/>
              </a:ext>
            </a:extLst>
          </p:cNvPr>
          <p:cNvGrpSpPr/>
          <p:nvPr/>
        </p:nvGrpSpPr>
        <p:grpSpPr>
          <a:xfrm>
            <a:off x="1202207" y="2678027"/>
            <a:ext cx="3283744" cy="928573"/>
            <a:chOff x="1215719" y="2005848"/>
            <a:chExt cx="3283744" cy="968972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48AE40D7-23F7-2455-A8A6-12292810DBD2}"/>
                </a:ext>
              </a:extLst>
            </p:cNvPr>
            <p:cNvGrpSpPr/>
            <p:nvPr/>
          </p:nvGrpSpPr>
          <p:grpSpPr>
            <a:xfrm>
              <a:off x="2533091" y="2005848"/>
              <a:ext cx="587210" cy="797837"/>
              <a:chOff x="7615999" y="1780145"/>
              <a:chExt cx="587210" cy="797837"/>
            </a:xfrm>
          </p:grpSpPr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09002C52-9CBC-8D67-FA03-D24D57592306}"/>
                  </a:ext>
                </a:extLst>
              </p:cNvPr>
              <p:cNvSpPr txBox="1"/>
              <p:nvPr/>
            </p:nvSpPr>
            <p:spPr>
              <a:xfrm>
                <a:off x="7615999" y="17801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507216C1-0B49-BC2F-7C26-A204D3FD7FDD}"/>
                  </a:ext>
                </a:extLst>
              </p:cNvPr>
              <p:cNvSpPr txBox="1"/>
              <p:nvPr/>
            </p:nvSpPr>
            <p:spPr>
              <a:xfrm>
                <a:off x="7615999" y="211631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33A47CC4-F3F0-26D0-1ED5-9A1A570C7A59}"/>
                  </a:ext>
                </a:extLst>
              </p:cNvPr>
              <p:cNvCxnSpPr/>
              <p:nvPr/>
            </p:nvCxnSpPr>
            <p:spPr>
              <a:xfrm flipH="1">
                <a:off x="7762760" y="2214812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4" name="Right Brace 243">
              <a:extLst>
                <a:ext uri="{FF2B5EF4-FFF2-40B4-BE49-F238E27FC236}">
                  <a16:creationId xmlns:a16="http://schemas.microsoft.com/office/drawing/2014/main" id="{9102E961-0B63-51EF-9685-68873D2EDB99}"/>
                </a:ext>
              </a:extLst>
            </p:cNvPr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>
            <a:extLst>
              <a:ext uri="{FF2B5EF4-FFF2-40B4-BE49-F238E27FC236}">
                <a16:creationId xmlns:a16="http://schemas.microsoft.com/office/drawing/2014/main" id="{601A8882-69E7-B76B-EB29-699D136B31D6}"/>
              </a:ext>
            </a:extLst>
          </p:cNvPr>
          <p:cNvSpPr>
            <a:spLocks noChangeAspect="1"/>
          </p:cNvSpPr>
          <p:nvPr/>
        </p:nvSpPr>
        <p:spPr>
          <a:xfrm>
            <a:off x="553458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967B9376-B714-3987-0744-3ACF395412F6}"/>
              </a:ext>
            </a:extLst>
          </p:cNvPr>
          <p:cNvSpPr>
            <a:spLocks noChangeAspect="1"/>
          </p:cNvSpPr>
          <p:nvPr/>
        </p:nvSpPr>
        <p:spPr>
          <a:xfrm>
            <a:off x="6652521" y="371156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6DF98D0F-B675-6D8E-42B1-CED8042D46B1}"/>
              </a:ext>
            </a:extLst>
          </p:cNvPr>
          <p:cNvSpPr>
            <a:spLocks noChangeAspect="1"/>
          </p:cNvSpPr>
          <p:nvPr/>
        </p:nvSpPr>
        <p:spPr>
          <a:xfrm>
            <a:off x="335646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DF5470E-1CE3-12D0-FF68-CB9DBD1CC615}"/>
              </a:ext>
            </a:extLst>
          </p:cNvPr>
          <p:cNvSpPr>
            <a:spLocks noChangeAspect="1"/>
          </p:cNvSpPr>
          <p:nvPr/>
        </p:nvSpPr>
        <p:spPr>
          <a:xfrm>
            <a:off x="1164590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06E03BE1-3F95-59C8-0710-53EF775DA720}"/>
              </a:ext>
            </a:extLst>
          </p:cNvPr>
          <p:cNvSpPr>
            <a:spLocks noChangeAspect="1"/>
          </p:cNvSpPr>
          <p:nvPr/>
        </p:nvSpPr>
        <p:spPr>
          <a:xfrm>
            <a:off x="2259448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EEEEDA77-7753-D6AF-3C00-0EDCD29C92CE}"/>
              </a:ext>
            </a:extLst>
          </p:cNvPr>
          <p:cNvSpPr>
            <a:spLocks noChangeAspect="1"/>
          </p:cNvSpPr>
          <p:nvPr/>
        </p:nvSpPr>
        <p:spPr>
          <a:xfrm>
            <a:off x="4451802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7E206D4E-6582-3555-59E6-89CE9F42CCB0}"/>
              </a:ext>
            </a:extLst>
          </p:cNvPr>
          <p:cNvSpPr>
            <a:spLocks noChangeAspect="1"/>
          </p:cNvSpPr>
          <p:nvPr/>
        </p:nvSpPr>
        <p:spPr>
          <a:xfrm>
            <a:off x="6646444" y="3719453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EDD64B7-D2CE-0619-83AE-E814AF5DFA90}"/>
              </a:ext>
            </a:extLst>
          </p:cNvPr>
          <p:cNvGrpSpPr/>
          <p:nvPr/>
        </p:nvGrpSpPr>
        <p:grpSpPr>
          <a:xfrm flipV="1">
            <a:off x="1205506" y="3067584"/>
            <a:ext cx="5478126" cy="662691"/>
            <a:chOff x="1205506" y="3394774"/>
            <a:chExt cx="5478126" cy="69783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96B6941-665E-C524-15F1-A5A3900E5739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5" name="Left Bracket 14">
                <a:extLst>
                  <a:ext uri="{FF2B5EF4-FFF2-40B4-BE49-F238E27FC236}">
                    <a16:creationId xmlns:a16="http://schemas.microsoft.com/office/drawing/2014/main" id="{77AE9BB3-4900-8461-BBE0-3A1D4AE6B4C7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6" name="Left Bracket 15">
                <a:extLst>
                  <a:ext uri="{FF2B5EF4-FFF2-40B4-BE49-F238E27FC236}">
                    <a16:creationId xmlns:a16="http://schemas.microsoft.com/office/drawing/2014/main" id="{A815E0BA-70E7-A4FE-0D3F-8BB1EFF1DCCA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8" name="Left Bracket 17">
                <a:extLst>
                  <a:ext uri="{FF2B5EF4-FFF2-40B4-BE49-F238E27FC236}">
                    <a16:creationId xmlns:a16="http://schemas.microsoft.com/office/drawing/2014/main" id="{F7FBE095-0F26-DE7D-442A-5989E9E17F73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49D907B-8A50-32AB-BCB3-512CF64537E5}"/>
                </a:ext>
              </a:extLst>
            </p:cNvPr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3" name="Left Bracket 12">
                <a:extLst>
                  <a:ext uri="{FF2B5EF4-FFF2-40B4-BE49-F238E27FC236}">
                    <a16:creationId xmlns:a16="http://schemas.microsoft.com/office/drawing/2014/main" id="{D8703577-C360-A06D-5E35-7744279C5D53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4" name="Left Bracket 13">
                <a:extLst>
                  <a:ext uri="{FF2B5EF4-FFF2-40B4-BE49-F238E27FC236}">
                    <a16:creationId xmlns:a16="http://schemas.microsoft.com/office/drawing/2014/main" id="{1F6A082A-B179-D192-26AE-00C7DB506BE0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69E6C46-970B-0DAA-367D-689A47CAEB6C}"/>
              </a:ext>
            </a:extLst>
          </p:cNvPr>
          <p:cNvGrpSpPr/>
          <p:nvPr/>
        </p:nvGrpSpPr>
        <p:grpSpPr>
          <a:xfrm>
            <a:off x="310239" y="655447"/>
            <a:ext cx="8637116" cy="891019"/>
            <a:chOff x="310239" y="655447"/>
            <a:chExt cx="6383790" cy="891019"/>
          </a:xfrm>
        </p:grpSpPr>
        <p:sp>
          <p:nvSpPr>
            <p:cNvPr id="146" name="Title 1">
              <a:extLst>
                <a:ext uri="{FF2B5EF4-FFF2-40B4-BE49-F238E27FC236}">
                  <a16:creationId xmlns:a16="http://schemas.microsoft.com/office/drawing/2014/main" id="{22DE4293-53C7-6C97-948F-6404063C50FA}"/>
                </a:ext>
              </a:extLst>
            </p:cNvPr>
            <p:cNvSpPr txBox="1">
              <a:spLocks/>
            </p:cNvSpPr>
            <p:nvPr/>
          </p:nvSpPr>
          <p:spPr>
            <a:xfrm>
              <a:off x="310239" y="655447"/>
              <a:ext cx="6383790" cy="86243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b="1" i="1" dirty="0">
                  <a:solidFill>
                    <a:srgbClr val="FF0000"/>
                  </a:solidFill>
                </a:rPr>
                <a:t>we can add by counting copies of the unit fraction       , 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0B4BC80-1C5F-A423-10D5-EEA33948F93B}"/>
                </a:ext>
              </a:extLst>
            </p:cNvPr>
            <p:cNvGrpSpPr/>
            <p:nvPr/>
          </p:nvGrpSpPr>
          <p:grpSpPr>
            <a:xfrm>
              <a:off x="5772799" y="687074"/>
              <a:ext cx="536284" cy="859392"/>
              <a:chOff x="6607318" y="1746789"/>
              <a:chExt cx="587216" cy="85939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3D1304F-2D42-60DE-C9CA-2AA5C2750523}"/>
                  </a:ext>
                </a:extLst>
              </p:cNvPr>
              <p:cNvSpPr txBox="1"/>
              <p:nvPr/>
            </p:nvSpPr>
            <p:spPr>
              <a:xfrm>
                <a:off x="6607318" y="1746789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3A51C0E-0C9C-6DB7-EA44-40B3E52FFD6F}"/>
                  </a:ext>
                </a:extLst>
              </p:cNvPr>
              <p:cNvSpPr txBox="1"/>
              <p:nvPr/>
            </p:nvSpPr>
            <p:spPr>
              <a:xfrm>
                <a:off x="6607324" y="2082961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CBF0A03-70A6-A20E-4D8B-7E5AC9777CD5}"/>
                  </a:ext>
                </a:extLst>
              </p:cNvPr>
              <p:cNvCxnSpPr/>
              <p:nvPr/>
            </p:nvCxnSpPr>
            <p:spPr>
              <a:xfrm flipH="1">
                <a:off x="6766336" y="2171466"/>
                <a:ext cx="245199" cy="0"/>
              </a:xfrm>
              <a:prstGeom prst="line">
                <a:avLst/>
              </a:prstGeom>
              <a:ln w="1905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2" name="Title 1">
            <a:extLst>
              <a:ext uri="{FF2B5EF4-FFF2-40B4-BE49-F238E27FC236}">
                <a16:creationId xmlns:a16="http://schemas.microsoft.com/office/drawing/2014/main" id="{2FA5470A-548C-890B-6C04-850FDFA9314A}"/>
              </a:ext>
            </a:extLst>
          </p:cNvPr>
          <p:cNvSpPr txBox="1">
            <a:spLocks/>
          </p:cNvSpPr>
          <p:nvPr/>
        </p:nvSpPr>
        <p:spPr>
          <a:xfrm>
            <a:off x="295963" y="1384531"/>
            <a:ext cx="5224343" cy="862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i="1" dirty="0">
                <a:solidFill>
                  <a:srgbClr val="FF0000"/>
                </a:solidFill>
              </a:rPr>
              <a:t>or by just adding the numerators: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79D4772-CE42-675F-499B-C959B18B0A47}"/>
              </a:ext>
            </a:extLst>
          </p:cNvPr>
          <p:cNvCxnSpPr/>
          <p:nvPr/>
        </p:nvCxnSpPr>
        <p:spPr>
          <a:xfrm>
            <a:off x="4502620" y="376461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50DA997-B373-1428-A45F-D9ED1F4A7430}"/>
              </a:ext>
            </a:extLst>
          </p:cNvPr>
          <p:cNvGrpSpPr/>
          <p:nvPr/>
        </p:nvGrpSpPr>
        <p:grpSpPr>
          <a:xfrm>
            <a:off x="5292895" y="1428026"/>
            <a:ext cx="3715863" cy="859392"/>
            <a:chOff x="4821401" y="1326426"/>
            <a:chExt cx="3715863" cy="85939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F5BF0E2-CA70-D5F3-389C-0201A075E4F6}"/>
                </a:ext>
              </a:extLst>
            </p:cNvPr>
            <p:cNvGrpSpPr/>
            <p:nvPr/>
          </p:nvGrpSpPr>
          <p:grpSpPr>
            <a:xfrm>
              <a:off x="6258896" y="1326426"/>
              <a:ext cx="1504806" cy="859392"/>
              <a:chOff x="5176575" y="2165434"/>
              <a:chExt cx="1622506" cy="85939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E3833A9-31B5-359B-0310-A6661EAD97BF}"/>
                  </a:ext>
                </a:extLst>
              </p:cNvPr>
              <p:cNvSpPr txBox="1"/>
              <p:nvPr/>
            </p:nvSpPr>
            <p:spPr>
              <a:xfrm>
                <a:off x="5281160" y="2165434"/>
                <a:ext cx="1329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3 + 2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EBBE7CF-E435-986D-0FC8-00909DEDE944}"/>
                  </a:ext>
                </a:extLst>
              </p:cNvPr>
              <p:cNvSpPr txBox="1"/>
              <p:nvPr/>
            </p:nvSpPr>
            <p:spPr>
              <a:xfrm>
                <a:off x="5176575" y="2501606"/>
                <a:ext cx="1622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F9722AE9-53B7-DFA5-6DEC-4FB30ABA1099}"/>
                  </a:ext>
                </a:extLst>
              </p:cNvPr>
              <p:cNvCxnSpPr/>
              <p:nvPr/>
            </p:nvCxnSpPr>
            <p:spPr>
              <a:xfrm flipH="1">
                <a:off x="5498400" y="2605435"/>
                <a:ext cx="92269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A181E7B-8728-09AE-85DE-16975328E357}"/>
                </a:ext>
              </a:extLst>
            </p:cNvPr>
            <p:cNvGrpSpPr/>
            <p:nvPr/>
          </p:nvGrpSpPr>
          <p:grpSpPr>
            <a:xfrm>
              <a:off x="7803833" y="1326426"/>
              <a:ext cx="733431" cy="859392"/>
              <a:chOff x="6804325" y="2183075"/>
              <a:chExt cx="1025108" cy="859392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D158B04-C80E-2559-931D-727AD9C66B35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ED1683-62D9-F1D6-05A3-8D5C113ECBCA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CEDB8D0-7A46-2F9B-EB66-882327FA0E5C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38096C8-FBA9-BFD7-A5BE-812E585A2296}"/>
                </a:ext>
              </a:extLst>
            </p:cNvPr>
            <p:cNvGrpSpPr/>
            <p:nvPr/>
          </p:nvGrpSpPr>
          <p:grpSpPr>
            <a:xfrm>
              <a:off x="4821401" y="1326426"/>
              <a:ext cx="1428500" cy="859392"/>
              <a:chOff x="4967873" y="2183075"/>
              <a:chExt cx="1298636" cy="859392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4E6895BD-BF4C-B06F-A680-75BE2D49FB38}"/>
                  </a:ext>
                </a:extLst>
              </p:cNvPr>
              <p:cNvGrpSpPr/>
              <p:nvPr/>
            </p:nvGrpSpPr>
            <p:grpSpPr>
              <a:xfrm>
                <a:off x="4967873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94824241-EA50-F73F-4BE1-D1BC150B9B2F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0000"/>
                      </a:solidFill>
                    </a:rPr>
                    <a:t>3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BC8687B9-1AEA-860E-2E35-5B73DBD2EED9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/>
                    <a:t>6</a:t>
                  </a: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11521D68-1C7A-659A-F607-446E9C827822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C5BB2B1-8E51-B3DF-0D14-BE49D816C14B}"/>
                  </a:ext>
                </a:extLst>
              </p:cNvPr>
              <p:cNvSpPr txBox="1"/>
              <p:nvPr/>
            </p:nvSpPr>
            <p:spPr>
              <a:xfrm>
                <a:off x="5419781" y="2334498"/>
                <a:ext cx="4707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A425548D-A196-7EE0-9074-D2AE57CA081A}"/>
                  </a:ext>
                </a:extLst>
              </p:cNvPr>
              <p:cNvGrpSpPr/>
              <p:nvPr/>
            </p:nvGrpSpPr>
            <p:grpSpPr>
              <a:xfrm>
                <a:off x="5599754" y="2183075"/>
                <a:ext cx="666755" cy="859392"/>
                <a:chOff x="6804325" y="2183075"/>
                <a:chExt cx="1025108" cy="859392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0A3412AF-8940-852E-6448-95FF5C79FD00}"/>
                    </a:ext>
                  </a:extLst>
                </p:cNvPr>
                <p:cNvSpPr txBox="1"/>
                <p:nvPr/>
              </p:nvSpPr>
              <p:spPr>
                <a:xfrm>
                  <a:off x="6804325" y="2183075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68FF49FD-FDAC-0549-0EE7-1394C334C06A}"/>
                    </a:ext>
                  </a:extLst>
                </p:cNvPr>
                <p:cNvSpPr txBox="1"/>
                <p:nvPr/>
              </p:nvSpPr>
              <p:spPr>
                <a:xfrm>
                  <a:off x="6804325" y="2519247"/>
                  <a:ext cx="102510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/>
                    <a:t>6</a:t>
                  </a:r>
                </a:p>
              </p:txBody>
            </p: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F85ABD8E-E837-19E4-0465-543E351FCE79}"/>
                    </a:ext>
                  </a:extLst>
                </p:cNvPr>
                <p:cNvCxnSpPr/>
                <p:nvPr/>
              </p:nvCxnSpPr>
              <p:spPr>
                <a:xfrm flipH="1">
                  <a:off x="7060530" y="2623076"/>
                  <a:ext cx="470856" cy="0"/>
                </a:xfrm>
                <a:prstGeom prst="line">
                  <a:avLst/>
                </a:prstGeom>
                <a:ln w="19050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6F648A-37DE-29ED-25C9-BDEAF6A18900}"/>
                </a:ext>
              </a:extLst>
            </p:cNvPr>
            <p:cNvSpPr txBox="1"/>
            <p:nvPr/>
          </p:nvSpPr>
          <p:spPr>
            <a:xfrm>
              <a:off x="6140535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DBA5D01-BD1A-FD8F-5C13-6B379A01DD1C}"/>
                </a:ext>
              </a:extLst>
            </p:cNvPr>
            <p:cNvSpPr txBox="1"/>
            <p:nvPr/>
          </p:nvSpPr>
          <p:spPr>
            <a:xfrm>
              <a:off x="7488568" y="1496066"/>
              <a:ext cx="347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</p:grp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6082CAC7-8906-6B9F-1EF3-9DB7BAE61F2F}"/>
              </a:ext>
            </a:extLst>
          </p:cNvPr>
          <p:cNvCxnSpPr>
            <a:cxnSpLocks/>
          </p:cNvCxnSpPr>
          <p:nvPr/>
        </p:nvCxnSpPr>
        <p:spPr>
          <a:xfrm flipH="1">
            <a:off x="6694029" y="3788135"/>
            <a:ext cx="1220" cy="1809624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7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6146 -1.48148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248" grpId="0" animBg="1"/>
      <p:bldP spid="1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BBAF5EB-1D41-FABF-0004-CC1FEB000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Oval 271">
            <a:extLst>
              <a:ext uri="{FF2B5EF4-FFF2-40B4-BE49-F238E27FC236}">
                <a16:creationId xmlns:a16="http://schemas.microsoft.com/office/drawing/2014/main" id="{23B0EB1D-77AD-C63D-9484-CAF8FA6D4A68}"/>
              </a:ext>
            </a:extLst>
          </p:cNvPr>
          <p:cNvSpPr/>
          <p:nvPr/>
        </p:nvSpPr>
        <p:spPr>
          <a:xfrm>
            <a:off x="6194809" y="541671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10E2FE-5730-4D54-BFE0-5A6AF3C1CB26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442ABDED-C9C9-34A4-E42A-E40B07D91BB1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92AD1C-FF0D-F244-43E1-91A96356A7F3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07F87A-8052-1885-FA54-BE56FEE5C194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614D242-AD7A-8E77-AE41-61F3AC5996AA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DB76A15-97C1-5F64-E96D-B51B55B3A419}"/>
              </a:ext>
            </a:extLst>
          </p:cNvPr>
          <p:cNvGrpSpPr/>
          <p:nvPr/>
        </p:nvGrpSpPr>
        <p:grpSpPr>
          <a:xfrm>
            <a:off x="914017" y="3454532"/>
            <a:ext cx="7177179" cy="2180438"/>
            <a:chOff x="914017" y="3454532"/>
            <a:chExt cx="7177179" cy="2180438"/>
          </a:xfrm>
        </p:grpSpPr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D8F907F5-92F9-160C-4391-21CD02F47D87}"/>
                </a:ext>
              </a:extLst>
            </p:cNvPr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F32FEF4-73D2-B5B9-8AF1-15026B978EB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365BEC20-471A-861B-1EBF-B692A4365FF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B689383F-B551-6F47-9280-0F09E13F9127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B7C6EA30-5197-0FFF-2796-FF975701BD53}"/>
                </a:ext>
              </a:extLst>
            </p:cNvPr>
            <p:cNvGrpSpPr/>
            <p:nvPr/>
          </p:nvGrpSpPr>
          <p:grpSpPr>
            <a:xfrm>
              <a:off x="3108577" y="3454533"/>
              <a:ext cx="587210" cy="2123516"/>
              <a:chOff x="7164409" y="3993944"/>
              <a:chExt cx="587210" cy="2123516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024383FC-46EC-0BCB-A118-79D4CBDE9649}"/>
                  </a:ext>
                </a:extLst>
              </p:cNvPr>
              <p:cNvGrpSpPr/>
              <p:nvPr/>
            </p:nvGrpSpPr>
            <p:grpSpPr>
              <a:xfrm>
                <a:off x="7164409" y="5319623"/>
                <a:ext cx="587210" cy="797837"/>
                <a:chOff x="7595179" y="2308804"/>
                <a:chExt cx="587210" cy="797837"/>
              </a:xfrm>
            </p:grpSpPr>
            <p:sp>
              <p:nvSpPr>
                <p:cNvPr id="186" name="TextBox 185">
                  <a:extLst>
                    <a:ext uri="{FF2B5EF4-FFF2-40B4-BE49-F238E27FC236}">
                      <a16:creationId xmlns:a16="http://schemas.microsoft.com/office/drawing/2014/main" id="{A9ABB8EC-A333-D114-51AA-D8B84656C418}"/>
                    </a:ext>
                  </a:extLst>
                </p:cNvPr>
                <p:cNvSpPr txBox="1"/>
                <p:nvPr/>
              </p:nvSpPr>
              <p:spPr>
                <a:xfrm>
                  <a:off x="7595179" y="2308804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>
                  <a:extLst>
                    <a:ext uri="{FF2B5EF4-FFF2-40B4-BE49-F238E27FC236}">
                      <a16:creationId xmlns:a16="http://schemas.microsoft.com/office/drawing/2014/main" id="{0136A3AE-F113-75A7-6E48-902F7B0D99B2}"/>
                    </a:ext>
                  </a:extLst>
                </p:cNvPr>
                <p:cNvSpPr txBox="1"/>
                <p:nvPr/>
              </p:nvSpPr>
              <p:spPr>
                <a:xfrm>
                  <a:off x="7595179" y="2644976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17D27E1A-1B84-C970-DEA3-9826728F699F}"/>
                    </a:ext>
                  </a:extLst>
                </p:cNvPr>
                <p:cNvCxnSpPr/>
                <p:nvPr/>
              </p:nvCxnSpPr>
              <p:spPr>
                <a:xfrm flipH="1">
                  <a:off x="7741940" y="2718072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98586EEC-A667-9832-E3EA-37A2496FFBA1}"/>
                  </a:ext>
                </a:extLst>
              </p:cNvPr>
              <p:cNvCxnSpPr>
                <a:stCxn id="186" idx="0"/>
              </p:cNvCxnSpPr>
              <p:nvPr/>
            </p:nvCxnSpPr>
            <p:spPr>
              <a:xfrm flipH="1" flipV="1">
                <a:off x="7453692" y="3993944"/>
                <a:ext cx="4322" cy="1325679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7F7077DD-46C0-8D71-AFBA-47930B59F251}"/>
                </a:ext>
              </a:extLst>
            </p:cNvPr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3606F3F1-941B-54FC-26EC-33DAD148D14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F7248E25-0EDD-CA7C-11F3-6F96D264561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FEB26018-56F4-389E-8483-FC49DE50697C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4ABD8E4-2CC6-9ABF-EF5D-0BBB6C6C3043}"/>
                </a:ext>
              </a:extLst>
            </p:cNvPr>
            <p:cNvGrpSpPr/>
            <p:nvPr/>
          </p:nvGrpSpPr>
          <p:grpSpPr>
            <a:xfrm>
              <a:off x="5288637" y="3454532"/>
              <a:ext cx="1402673" cy="2165880"/>
              <a:chOff x="7164409" y="3993943"/>
              <a:chExt cx="1402673" cy="2165880"/>
            </a:xfrm>
          </p:grpSpPr>
          <p:cxnSp>
            <p:nvCxnSpPr>
              <p:cNvPr id="282" name="Straight Connector 281">
                <a:extLst>
                  <a:ext uri="{FF2B5EF4-FFF2-40B4-BE49-F238E27FC236}">
                    <a16:creationId xmlns:a16="http://schemas.microsoft.com/office/drawing/2014/main" id="{CB53DCBC-D5ED-3ED9-B45B-11E062493368}"/>
                  </a:ext>
                </a:extLst>
              </p:cNvPr>
              <p:cNvCxnSpPr/>
              <p:nvPr/>
            </p:nvCxnSpPr>
            <p:spPr>
              <a:xfrm flipV="1">
                <a:off x="8567082" y="3993943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C7923B2B-D7A2-083B-ECEA-8B5BE5FDA8B4}"/>
                  </a:ext>
                </a:extLst>
              </p:cNvPr>
              <p:cNvGrpSpPr/>
              <p:nvPr/>
            </p:nvGrpSpPr>
            <p:grpSpPr>
              <a:xfrm>
                <a:off x="7164409" y="5361986"/>
                <a:ext cx="587210" cy="797837"/>
                <a:chOff x="7595179" y="2351167"/>
                <a:chExt cx="587210" cy="797837"/>
              </a:xfrm>
            </p:grpSpPr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3BFB1B77-8801-CEB7-B2B8-E52603AEB408}"/>
                    </a:ext>
                  </a:extLst>
                </p:cNvPr>
                <p:cNvSpPr txBox="1"/>
                <p:nvPr/>
              </p:nvSpPr>
              <p:spPr>
                <a:xfrm>
                  <a:off x="7595179" y="235116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A7C2E668-F7DC-9CB6-2B9C-FCD11214A796}"/>
                    </a:ext>
                  </a:extLst>
                </p:cNvPr>
                <p:cNvSpPr txBox="1"/>
                <p:nvPr/>
              </p:nvSpPr>
              <p:spPr>
                <a:xfrm>
                  <a:off x="7595179" y="268733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6D9741AE-93CA-3AB3-BC71-742ED6339573}"/>
                    </a:ext>
                  </a:extLst>
                </p:cNvPr>
                <p:cNvCxnSpPr/>
                <p:nvPr/>
              </p:nvCxnSpPr>
              <p:spPr>
                <a:xfrm flipH="1">
                  <a:off x="7741940" y="2760435"/>
                  <a:ext cx="26971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C8AF10-80B5-0C2C-2301-586578E1D0D9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D5336E3-3AAA-0E43-1178-65E188E62F6E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1BD135-2D8B-4787-26CB-01E8F5D2D41D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836FDF-DAD4-CB0A-DC4C-2AF19C7D89EE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0A1AD58D-CCEE-0E76-186C-BFB2B943D29C}"/>
                  </a:ext>
                </a:extLst>
              </p:cNvPr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7BFF54D-2860-CCDC-C84E-7818102370D1}"/>
                </a:ext>
              </a:extLst>
            </p:cNvPr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A96FD249-49F5-1386-DC88-9548F6EB6505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BFECB689-FA49-FF7C-4A25-CBB5F792BA68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D42CAA78-9105-8DA4-10A0-CEAC7798EEB7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83AF1FDC-CFCD-382E-42F5-CA257F056B05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962A3E2E-AC6C-0BE1-3FB9-ED6B6B0985B8}"/>
                    </a:ext>
                  </a:extLst>
                </p:cNvPr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E24C51F-7610-2349-E60A-6CB09C60F4BD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AB11043-EBC7-738B-81EB-653CDC633B29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EC176D0-41E9-51BA-C911-96EF04209AF4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CF51E35E-5D58-BF29-E019-6DCF87989EC9}"/>
                  </a:ext>
                </a:extLst>
              </p:cNvPr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3E3614E-2053-F221-E16F-F4E83CAA2DE0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8E93B40-8A6B-81BA-1299-441DAC78F1C4}"/>
              </a:ext>
            </a:extLst>
          </p:cNvPr>
          <p:cNvCxnSpPr/>
          <p:nvPr/>
        </p:nvCxnSpPr>
        <p:spPr>
          <a:xfrm>
            <a:off x="1198895" y="3393199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EB18B619-B11A-876E-B549-07BC4D940A6F}"/>
              </a:ext>
            </a:extLst>
          </p:cNvPr>
          <p:cNvSpPr txBox="1">
            <a:spLocks/>
          </p:cNvSpPr>
          <p:nvPr/>
        </p:nvSpPr>
        <p:spPr>
          <a:xfrm>
            <a:off x="641834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EA97805-70CE-060A-A227-CAE45D0F902D}"/>
              </a:ext>
            </a:extLst>
          </p:cNvPr>
          <p:cNvGrpSpPr/>
          <p:nvPr/>
        </p:nvGrpSpPr>
        <p:grpSpPr>
          <a:xfrm>
            <a:off x="1205506" y="340341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8BC9E464-A297-0FC6-C83C-393F64C1F503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0AC80D53-E4CC-C212-D58F-110443A8F926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F09383A0-1BD9-F736-CAC3-AEB7D70E6CA6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3B15A5B-31CB-1943-EE1E-3EA88C30CC0E}"/>
              </a:ext>
            </a:extLst>
          </p:cNvPr>
          <p:cNvGrpSpPr/>
          <p:nvPr/>
        </p:nvGrpSpPr>
        <p:grpSpPr>
          <a:xfrm>
            <a:off x="4490290" y="3394773"/>
            <a:ext cx="3295724" cy="525847"/>
            <a:chOff x="1189238" y="3461205"/>
            <a:chExt cx="3295724" cy="914402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11F32D0F-B6D7-62C6-D065-2AADB3A8581B}"/>
                </a:ext>
              </a:extLst>
            </p:cNvPr>
            <p:cNvSpPr/>
            <p:nvPr/>
          </p:nvSpPr>
          <p:spPr>
            <a:xfrm rot="16200000">
              <a:off x="1280679" y="3369764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D42622B2-4F6D-0D9F-9AB0-BD66E938930B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D8C8298E-5CFE-C43A-9E5D-C4C0BF1C08FC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C7B2502-D7C5-7728-6020-D715D4BBA924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>
              <a:extLst>
                <a:ext uri="{FF2B5EF4-FFF2-40B4-BE49-F238E27FC236}">
                  <a16:creationId xmlns:a16="http://schemas.microsoft.com/office/drawing/2014/main" id="{651933FE-4CDC-3D5C-B606-E4A438EBB431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>
              <a:extLst>
                <a:ext uri="{FF2B5EF4-FFF2-40B4-BE49-F238E27FC236}">
                  <a16:creationId xmlns:a16="http://schemas.microsoft.com/office/drawing/2014/main" id="{F039983C-F623-C62E-78C2-5ECD7731A388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7D318C6B-141F-6ADE-3AAD-8C630196060D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>
              <a:extLst>
                <a:ext uri="{FF2B5EF4-FFF2-40B4-BE49-F238E27FC236}">
                  <a16:creationId xmlns:a16="http://schemas.microsoft.com/office/drawing/2014/main" id="{B3F97FD1-1418-CD30-C784-364E8BD76946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>
              <a:extLst>
                <a:ext uri="{FF2B5EF4-FFF2-40B4-BE49-F238E27FC236}">
                  <a16:creationId xmlns:a16="http://schemas.microsoft.com/office/drawing/2014/main" id="{6447F5AD-4C6A-36F2-C91F-9863BB799893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97C7352A-3286-A900-9216-46261FE35264}"/>
              </a:ext>
            </a:extLst>
          </p:cNvPr>
          <p:cNvGrpSpPr/>
          <p:nvPr/>
        </p:nvGrpSpPr>
        <p:grpSpPr>
          <a:xfrm>
            <a:off x="5600509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>
              <a:extLst>
                <a:ext uri="{FF2B5EF4-FFF2-40B4-BE49-F238E27FC236}">
                  <a16:creationId xmlns:a16="http://schemas.microsoft.com/office/drawing/2014/main" id="{AC335376-26B5-4ADB-2252-5EFB5FB9B412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>
              <a:extLst>
                <a:ext uri="{FF2B5EF4-FFF2-40B4-BE49-F238E27FC236}">
                  <a16:creationId xmlns:a16="http://schemas.microsoft.com/office/drawing/2014/main" id="{34443720-EF6B-9AF6-781C-15656BD632BF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Title 1">
            <a:extLst>
              <a:ext uri="{FF2B5EF4-FFF2-40B4-BE49-F238E27FC236}">
                <a16:creationId xmlns:a16="http://schemas.microsoft.com/office/drawing/2014/main" id="{BB771A02-9A8D-E0EA-F621-A7DDE9880C0B}"/>
              </a:ext>
            </a:extLst>
          </p:cNvPr>
          <p:cNvSpPr txBox="1">
            <a:spLocks/>
          </p:cNvSpPr>
          <p:nvPr/>
        </p:nvSpPr>
        <p:spPr>
          <a:xfrm>
            <a:off x="641834" y="1650657"/>
            <a:ext cx="82493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B101708-F5BB-89F5-D8B5-1A4FC40C873B}"/>
              </a:ext>
            </a:extLst>
          </p:cNvPr>
          <p:cNvGrpSpPr/>
          <p:nvPr/>
        </p:nvGrpSpPr>
        <p:grpSpPr>
          <a:xfrm>
            <a:off x="909962" y="3430604"/>
            <a:ext cx="7180935" cy="2871587"/>
            <a:chOff x="909962" y="3430604"/>
            <a:chExt cx="7180935" cy="2871587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A0225860-2640-BF59-3885-B1A2BBED0211}"/>
                </a:ext>
              </a:extLst>
            </p:cNvPr>
            <p:cNvGrpSpPr/>
            <p:nvPr/>
          </p:nvGrpSpPr>
          <p:grpSpPr>
            <a:xfrm>
              <a:off x="2009183" y="3430604"/>
              <a:ext cx="587210" cy="2871587"/>
              <a:chOff x="7164409" y="2634242"/>
              <a:chExt cx="587210" cy="2871587"/>
            </a:xfrm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8D134965-4E34-5AA8-92F0-341CE0C5F81E}"/>
                  </a:ext>
                </a:extLst>
              </p:cNvPr>
              <p:cNvGrpSpPr/>
              <p:nvPr/>
            </p:nvGrpSpPr>
            <p:grpSpPr>
              <a:xfrm>
                <a:off x="7164409" y="4707992"/>
                <a:ext cx="587210" cy="797837"/>
                <a:chOff x="7595179" y="1697173"/>
                <a:chExt cx="587210" cy="797837"/>
              </a:xfrm>
            </p:grpSpPr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12635EB-6977-5DC3-86DC-9DF92F0FD246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1</a:t>
                  </a:r>
                </a:p>
              </p:txBody>
            </p:sp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5929F547-C1E4-E60F-02EA-75C344C15ABA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178" name="Straight Connector 177">
                  <a:extLst>
                    <a:ext uri="{FF2B5EF4-FFF2-40B4-BE49-F238E27FC236}">
                      <a16:creationId xmlns:a16="http://schemas.microsoft.com/office/drawing/2014/main" id="{3E456966-4EDD-A22E-AEFC-36645F5735A2}"/>
                    </a:ext>
                  </a:extLst>
                </p:cNvPr>
                <p:cNvCxnSpPr/>
                <p:nvPr/>
              </p:nvCxnSpPr>
              <p:spPr>
                <a:xfrm flipH="1">
                  <a:off x="7741940" y="2105889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809F5153-C085-6205-28DB-57EADD7B9892}"/>
                  </a:ext>
                </a:extLst>
              </p:cNvPr>
              <p:cNvCxnSpPr>
                <a:cxnSpLocks/>
                <a:endCxn id="157" idx="0"/>
              </p:cNvCxnSpPr>
              <p:nvPr/>
            </p:nvCxnSpPr>
            <p:spPr>
              <a:xfrm flipV="1">
                <a:off x="7453692" y="2634242"/>
                <a:ext cx="3102" cy="2147445"/>
              </a:xfrm>
              <a:prstGeom prst="line">
                <a:avLst/>
              </a:prstGeom>
              <a:ln w="9525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DAE241F9-1041-0CC2-0F37-A4D8810B7171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A8C540DB-1854-2AC3-186F-8121AB4AEEF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C8F5AA27-D8B7-6A19-EE5E-09ED546A31D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39B110AF-7DC6-A57B-E9DD-365D4DCA2E9B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090BB45F-418B-0C01-EF77-08FD1F873541}"/>
                </a:ext>
              </a:extLst>
            </p:cNvPr>
            <p:cNvGrpSpPr/>
            <p:nvPr/>
          </p:nvGrpSpPr>
          <p:grpSpPr>
            <a:xfrm>
              <a:off x="6404184" y="3435480"/>
              <a:ext cx="587210" cy="2866711"/>
              <a:chOff x="7164409" y="2639118"/>
              <a:chExt cx="587210" cy="2866711"/>
            </a:xfrm>
          </p:grpSpPr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4F06D0F3-C9D7-B6B9-92D2-C42CE8DF1202}"/>
                  </a:ext>
                </a:extLst>
              </p:cNvPr>
              <p:cNvGrpSpPr/>
              <p:nvPr/>
            </p:nvGrpSpPr>
            <p:grpSpPr>
              <a:xfrm>
                <a:off x="7164409" y="4707992"/>
                <a:ext cx="587210" cy="797837"/>
                <a:chOff x="7595179" y="1697173"/>
                <a:chExt cx="587210" cy="797837"/>
              </a:xfrm>
            </p:grpSpPr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B4E5E30D-0D86-04B1-1C17-B3E7F0D76565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5</a:t>
                  </a:r>
                </a:p>
              </p:txBody>
            </p:sp>
            <p:sp>
              <p:nvSpPr>
                <p:cNvPr id="208" name="TextBox 207">
                  <a:extLst>
                    <a:ext uri="{FF2B5EF4-FFF2-40B4-BE49-F238E27FC236}">
                      <a16:creationId xmlns:a16="http://schemas.microsoft.com/office/drawing/2014/main" id="{2182AABA-6099-389A-B808-7C0D80B122C7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9600FF"/>
                      </a:solidFill>
                    </a:rPr>
                    <a:t>6</a:t>
                  </a:r>
                </a:p>
              </p:txBody>
            </p:sp>
            <p:cxnSp>
              <p:nvCxnSpPr>
                <p:cNvPr id="209" name="Straight Connector 208">
                  <a:extLst>
                    <a:ext uri="{FF2B5EF4-FFF2-40B4-BE49-F238E27FC236}">
                      <a16:creationId xmlns:a16="http://schemas.microsoft.com/office/drawing/2014/main" id="{9390EBB2-7A67-DA5B-9D89-96E392F49DF2}"/>
                    </a:ext>
                  </a:extLst>
                </p:cNvPr>
                <p:cNvCxnSpPr/>
                <p:nvPr/>
              </p:nvCxnSpPr>
              <p:spPr>
                <a:xfrm flipH="1">
                  <a:off x="7741940" y="2105889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96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7CEB2F76-43D9-545D-9FF2-0149E7F16399}"/>
                  </a:ext>
                </a:extLst>
              </p:cNvPr>
              <p:cNvCxnSpPr/>
              <p:nvPr/>
            </p:nvCxnSpPr>
            <p:spPr>
              <a:xfrm flipV="1">
                <a:off x="7451714" y="2639118"/>
                <a:ext cx="0" cy="2148840"/>
              </a:xfrm>
              <a:prstGeom prst="line">
                <a:avLst/>
              </a:prstGeom>
              <a:ln w="9525" cmpd="sng">
                <a:solidFill>
                  <a:srgbClr val="FF0000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147C4E51-2378-65C6-3EE7-A39BC2FA7479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D906CEF2-603B-284C-B87A-40C33A5020E4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9A24E138-257B-D3C0-3504-F13E999A6782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6E0E01FC-EBC9-CDC7-6B68-F1358125D0C8}"/>
                  </a:ext>
                </a:extLst>
              </p:cNvPr>
              <p:cNvCxnSpPr/>
              <p:nvPr/>
            </p:nvCxnSpPr>
            <p:spPr>
              <a:xfrm flipH="1">
                <a:off x="7719527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EC7B74CB-31A0-58EB-66BF-904A1D70AE0D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381B60DD-49A9-1E78-75E2-8F3D9FDC02C1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19A52B6B-D70F-C595-A5B6-FB90C4A4EDA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8BE69A36-7E6F-3481-CE0F-4F0AB54F2ABB}"/>
                  </a:ext>
                </a:extLst>
              </p:cNvPr>
              <p:cNvCxnSpPr/>
              <p:nvPr/>
            </p:nvCxnSpPr>
            <p:spPr>
              <a:xfrm flipH="1">
                <a:off x="7741940" y="2105889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62E9835-D9DC-50E3-E50C-3168F94176F9}"/>
              </a:ext>
            </a:extLst>
          </p:cNvPr>
          <p:cNvGrpSpPr/>
          <p:nvPr/>
        </p:nvGrpSpPr>
        <p:grpSpPr>
          <a:xfrm>
            <a:off x="6403311" y="1830097"/>
            <a:ext cx="1025108" cy="859392"/>
            <a:chOff x="7595179" y="1697173"/>
            <a:chExt cx="587210" cy="859392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F02DD5B3-4613-F328-18C6-01C2C02E1CA9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BC6041AB-8A74-6AEB-1C53-5026C8EAB2CD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 </a:t>
              </a:r>
              <a:r>
                <a:rPr lang="en-US" sz="2800" dirty="0">
                  <a:solidFill>
                    <a:srgbClr val="FF11EA"/>
                  </a:solidFill>
                </a:rPr>
                <a:t>x 2</a:t>
              </a:r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6B86CB9-1A3E-4149-AE77-2A4C1EBE0D47}"/>
                </a:ext>
              </a:extLst>
            </p:cNvPr>
            <p:cNvCxnSpPr/>
            <p:nvPr/>
          </p:nvCxnSpPr>
          <p:spPr>
            <a:xfrm flipH="1">
              <a:off x="7683147" y="2125026"/>
              <a:ext cx="374677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2D5034B-31E4-86B2-1E17-E321BEACAA16}"/>
              </a:ext>
            </a:extLst>
          </p:cNvPr>
          <p:cNvGrpSpPr/>
          <p:nvPr/>
        </p:nvGrpSpPr>
        <p:grpSpPr>
          <a:xfrm>
            <a:off x="7774567" y="1818372"/>
            <a:ext cx="727061" cy="859392"/>
            <a:chOff x="7595179" y="1697173"/>
            <a:chExt cx="587210" cy="85939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3CA23B94-7D3E-693D-9FF1-9CF2F0D0AA3D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FA35FC02-4B79-9C20-130C-56BDAB06B01F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FBB4BF58-C5E1-CA3D-50F5-6758E8F3C91F}"/>
                </a:ext>
              </a:extLst>
            </p:cNvPr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itle 1">
            <a:extLst>
              <a:ext uri="{FF2B5EF4-FFF2-40B4-BE49-F238E27FC236}">
                <a16:creationId xmlns:a16="http://schemas.microsoft.com/office/drawing/2014/main" id="{FB26BF40-CEB9-2DE4-8E55-8090C3CBE95A}"/>
              </a:ext>
            </a:extLst>
          </p:cNvPr>
          <p:cNvSpPr txBox="1">
            <a:spLocks/>
          </p:cNvSpPr>
          <p:nvPr/>
        </p:nvSpPr>
        <p:spPr>
          <a:xfrm>
            <a:off x="424643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D3B4BE-340B-40BE-AAFF-11D5B75BD18D}"/>
              </a:ext>
            </a:extLst>
          </p:cNvPr>
          <p:cNvGrpSpPr/>
          <p:nvPr/>
        </p:nvGrpSpPr>
        <p:grpSpPr>
          <a:xfrm>
            <a:off x="657972" y="188639"/>
            <a:ext cx="3625983" cy="859392"/>
            <a:chOff x="325718" y="915559"/>
            <a:chExt cx="3625983" cy="859392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EFBAF167-306D-6571-CB97-6D7F79C349DD}"/>
                </a:ext>
              </a:extLst>
            </p:cNvPr>
            <p:cNvSpPr txBox="1">
              <a:spLocks/>
            </p:cNvSpPr>
            <p:nvPr/>
          </p:nvSpPr>
          <p:spPr>
            <a:xfrm>
              <a:off x="325718" y="979063"/>
              <a:ext cx="3166123" cy="600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6783A060-FB23-A900-7ED4-7CB30629D2B1}"/>
                </a:ext>
              </a:extLst>
            </p:cNvPr>
            <p:cNvGrpSpPr/>
            <p:nvPr/>
          </p:nvGrpSpPr>
          <p:grpSpPr>
            <a:xfrm>
              <a:off x="3364491" y="915559"/>
              <a:ext cx="587210" cy="859392"/>
              <a:chOff x="7749332" y="1697173"/>
              <a:chExt cx="587210" cy="859392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C21C541-A540-3FA7-143D-A47C4401757E}"/>
                  </a:ext>
                </a:extLst>
              </p:cNvPr>
              <p:cNvSpPr txBox="1"/>
              <p:nvPr/>
            </p:nvSpPr>
            <p:spPr>
              <a:xfrm>
                <a:off x="7749332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2087F561-4DCB-B6A7-1BA5-FAAF44C523C5}"/>
                  </a:ext>
                </a:extLst>
              </p:cNvPr>
              <p:cNvSpPr txBox="1"/>
              <p:nvPr/>
            </p:nvSpPr>
            <p:spPr>
              <a:xfrm>
                <a:off x="7749332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1D029D04-0849-20A1-A2B3-AA95A031E3EA}"/>
                  </a:ext>
                </a:extLst>
              </p:cNvPr>
              <p:cNvCxnSpPr/>
              <p:nvPr/>
            </p:nvCxnSpPr>
            <p:spPr>
              <a:xfrm flipH="1">
                <a:off x="7896093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FAA7A1-9707-F801-49BB-A47708D2D02C}"/>
              </a:ext>
            </a:extLst>
          </p:cNvPr>
          <p:cNvGrpSpPr/>
          <p:nvPr/>
        </p:nvGrpSpPr>
        <p:grpSpPr>
          <a:xfrm>
            <a:off x="657972" y="1693065"/>
            <a:ext cx="3640260" cy="859392"/>
            <a:chOff x="281923" y="2052389"/>
            <a:chExt cx="3640260" cy="859392"/>
          </a:xfrm>
        </p:grpSpPr>
        <p:sp>
          <p:nvSpPr>
            <p:cNvPr id="200" name="Title 1">
              <a:extLst>
                <a:ext uri="{FF2B5EF4-FFF2-40B4-BE49-F238E27FC236}">
                  <a16:creationId xmlns:a16="http://schemas.microsoft.com/office/drawing/2014/main" id="{89F37962-9EB8-207A-A97B-024A35570783}"/>
                </a:ext>
              </a:extLst>
            </p:cNvPr>
            <p:cNvSpPr txBox="1">
              <a:spLocks/>
            </p:cNvSpPr>
            <p:nvPr/>
          </p:nvSpPr>
          <p:spPr>
            <a:xfrm>
              <a:off x="281923" y="2087671"/>
              <a:ext cx="3192296" cy="6249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 partitioned each </a:t>
              </a:r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6FE7970B-41F8-19CF-A3E9-547C5403FD3F}"/>
                </a:ext>
              </a:extLst>
            </p:cNvPr>
            <p:cNvGrpSpPr/>
            <p:nvPr/>
          </p:nvGrpSpPr>
          <p:grpSpPr>
            <a:xfrm>
              <a:off x="3334973" y="2052389"/>
              <a:ext cx="587210" cy="859392"/>
              <a:chOff x="7719814" y="1697173"/>
              <a:chExt cx="587210" cy="859392"/>
            </a:xfrm>
          </p:grpSpPr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7A2FA30A-9682-D07C-EBC5-5BC8E16F436E}"/>
                  </a:ext>
                </a:extLst>
              </p:cNvPr>
              <p:cNvSpPr txBox="1"/>
              <p:nvPr/>
            </p:nvSpPr>
            <p:spPr>
              <a:xfrm>
                <a:off x="7719814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0D70C9B2-1918-E1F5-1950-DF2CE31D59E8}"/>
                  </a:ext>
                </a:extLst>
              </p:cNvPr>
              <p:cNvSpPr txBox="1"/>
              <p:nvPr/>
            </p:nvSpPr>
            <p:spPr>
              <a:xfrm>
                <a:off x="7719814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7209EA5B-DA58-D5BD-C89A-4A5BA256B2A5}"/>
                  </a:ext>
                </a:extLst>
              </p:cNvPr>
              <p:cNvCxnSpPr/>
              <p:nvPr/>
            </p:nvCxnSpPr>
            <p:spPr>
              <a:xfrm flipH="1">
                <a:off x="7866575" y="213330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ight Arrow 14">
            <a:extLst>
              <a:ext uri="{FF2B5EF4-FFF2-40B4-BE49-F238E27FC236}">
                <a16:creationId xmlns:a16="http://schemas.microsoft.com/office/drawing/2014/main" id="{58B8A149-A54A-AABA-1AB8-E8658730646B}"/>
              </a:ext>
            </a:extLst>
          </p:cNvPr>
          <p:cNvSpPr/>
          <p:nvPr/>
        </p:nvSpPr>
        <p:spPr>
          <a:xfrm>
            <a:off x="4542360" y="285505"/>
            <a:ext cx="1754191" cy="9770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symbols</a:t>
            </a:r>
          </a:p>
        </p:txBody>
      </p:sp>
      <p:sp>
        <p:nvSpPr>
          <p:cNvPr id="228" name="Right Arrow 227">
            <a:extLst>
              <a:ext uri="{FF2B5EF4-FFF2-40B4-BE49-F238E27FC236}">
                <a16:creationId xmlns:a16="http://schemas.microsoft.com/office/drawing/2014/main" id="{D327B64D-81CA-3C64-A397-3C8379414A5F}"/>
              </a:ext>
            </a:extLst>
          </p:cNvPr>
          <p:cNvSpPr/>
          <p:nvPr/>
        </p:nvSpPr>
        <p:spPr>
          <a:xfrm>
            <a:off x="4542361" y="1785954"/>
            <a:ext cx="1749368" cy="97111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27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in symbols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2C3BDF7F-BCC0-2479-8CBB-9006085B795D}"/>
              </a:ext>
            </a:extLst>
          </p:cNvPr>
          <p:cNvGrpSpPr/>
          <p:nvPr/>
        </p:nvGrpSpPr>
        <p:grpSpPr>
          <a:xfrm>
            <a:off x="6210505" y="301567"/>
            <a:ext cx="1438943" cy="859392"/>
            <a:chOff x="7595179" y="1697173"/>
            <a:chExt cx="587210" cy="859392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189A8EAB-F514-333F-C85E-B71E49CC7CB1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83E4D69B-B59B-D6E3-0275-00C982662F10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 </a:t>
              </a:r>
              <a:r>
                <a:rPr lang="en-US" sz="2800" dirty="0">
                  <a:solidFill>
                    <a:srgbClr val="0000FF"/>
                  </a:solidFill>
                </a:rPr>
                <a:t>x 3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634377E0-8760-CC2E-8577-0BB75474CF1E}"/>
                </a:ext>
              </a:extLst>
            </p:cNvPr>
            <p:cNvCxnSpPr/>
            <p:nvPr/>
          </p:nvCxnSpPr>
          <p:spPr>
            <a:xfrm flipH="1">
              <a:off x="7741940" y="2137726"/>
              <a:ext cx="299585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02C5048-0BA8-01B8-3DD9-54F9B0F23F85}"/>
              </a:ext>
            </a:extLst>
          </p:cNvPr>
          <p:cNvGrpSpPr/>
          <p:nvPr/>
        </p:nvGrpSpPr>
        <p:grpSpPr>
          <a:xfrm>
            <a:off x="7844232" y="305957"/>
            <a:ext cx="672397" cy="859392"/>
            <a:chOff x="6362095" y="1032877"/>
            <a:chExt cx="672397" cy="859392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362ACAED-BAE6-E541-390E-7E818F64BA67}"/>
                </a:ext>
              </a:extLst>
            </p:cNvPr>
            <p:cNvSpPr txBox="1"/>
            <p:nvPr/>
          </p:nvSpPr>
          <p:spPr>
            <a:xfrm>
              <a:off x="6362095" y="1032877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D0003D83-7384-7576-4784-BA31B7D604D6}"/>
                </a:ext>
              </a:extLst>
            </p:cNvPr>
            <p:cNvSpPr txBox="1"/>
            <p:nvPr/>
          </p:nvSpPr>
          <p:spPr>
            <a:xfrm>
              <a:off x="6362095" y="1369049"/>
              <a:ext cx="6723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E47CF4E4-C30E-1B18-0ED0-F75A9D06B296}"/>
                </a:ext>
              </a:extLst>
            </p:cNvPr>
            <p:cNvCxnSpPr/>
            <p:nvPr/>
          </p:nvCxnSpPr>
          <p:spPr>
            <a:xfrm flipH="1">
              <a:off x="6530147" y="1460730"/>
              <a:ext cx="308847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26F3CFA-1622-8751-EF5D-444F5003B57A}"/>
              </a:ext>
            </a:extLst>
          </p:cNvPr>
          <p:cNvSpPr txBox="1"/>
          <p:nvPr/>
        </p:nvSpPr>
        <p:spPr>
          <a:xfrm>
            <a:off x="7522876" y="454901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D582ABD2-EEC3-8A4B-FE33-90BB9597EE35}"/>
              </a:ext>
            </a:extLst>
          </p:cNvPr>
          <p:cNvSpPr txBox="1"/>
          <p:nvPr/>
        </p:nvSpPr>
        <p:spPr>
          <a:xfrm>
            <a:off x="7480543" y="1967682"/>
            <a:ext cx="36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231" name="Title 1">
            <a:extLst>
              <a:ext uri="{FF2B5EF4-FFF2-40B4-BE49-F238E27FC236}">
                <a16:creationId xmlns:a16="http://schemas.microsoft.com/office/drawing/2014/main" id="{7A77D315-1BF9-F24B-6F76-4D3E054E9812}"/>
              </a:ext>
            </a:extLst>
          </p:cNvPr>
          <p:cNvSpPr txBox="1">
            <a:spLocks/>
          </p:cNvSpPr>
          <p:nvPr/>
        </p:nvSpPr>
        <p:spPr>
          <a:xfrm>
            <a:off x="767738" y="720660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equal pieces</a:t>
            </a:r>
          </a:p>
        </p:txBody>
      </p:sp>
      <p:sp>
        <p:nvSpPr>
          <p:cNvPr id="232" name="Title 1">
            <a:extLst>
              <a:ext uri="{FF2B5EF4-FFF2-40B4-BE49-F238E27FC236}">
                <a16:creationId xmlns:a16="http://schemas.microsoft.com/office/drawing/2014/main" id="{B4C41E05-1FB1-679E-F8D1-2B54C710964E}"/>
              </a:ext>
            </a:extLst>
          </p:cNvPr>
          <p:cNvSpPr txBox="1">
            <a:spLocks/>
          </p:cNvSpPr>
          <p:nvPr/>
        </p:nvSpPr>
        <p:spPr>
          <a:xfrm>
            <a:off x="767738" y="2176358"/>
            <a:ext cx="3274476" cy="600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pieces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FA4C9C4B-10B8-BF34-974C-DD543FBC3F32}"/>
              </a:ext>
            </a:extLst>
          </p:cNvPr>
          <p:cNvSpPr txBox="1"/>
          <p:nvPr/>
        </p:nvSpPr>
        <p:spPr>
          <a:xfrm>
            <a:off x="6403575" y="4092609"/>
            <a:ext cx="5872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1922F73-EFF8-C680-A0B0-AC5D040FAC69}"/>
              </a:ext>
            </a:extLst>
          </p:cNvPr>
          <p:cNvGrpSpPr/>
          <p:nvPr/>
        </p:nvGrpSpPr>
        <p:grpSpPr>
          <a:xfrm>
            <a:off x="3105243" y="5504354"/>
            <a:ext cx="587210" cy="797837"/>
            <a:chOff x="3105243" y="5504354"/>
            <a:chExt cx="587210" cy="797837"/>
          </a:xfrm>
        </p:grpSpPr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8500B767-DE81-8364-2823-09AAE57C1AF5}"/>
                </a:ext>
              </a:extLst>
            </p:cNvPr>
            <p:cNvSpPr txBox="1"/>
            <p:nvPr/>
          </p:nvSpPr>
          <p:spPr>
            <a:xfrm>
              <a:off x="3105243" y="5504354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DC402B74-5415-C96F-8DE6-FF07B6BB8589}"/>
                </a:ext>
              </a:extLst>
            </p:cNvPr>
            <p:cNvSpPr txBox="1"/>
            <p:nvPr/>
          </p:nvSpPr>
          <p:spPr>
            <a:xfrm>
              <a:off x="3105243" y="5840526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9D5364CB-7E56-0584-2895-B11CBA84F7FA}"/>
                </a:ext>
              </a:extLst>
            </p:cNvPr>
            <p:cNvCxnSpPr/>
            <p:nvPr/>
          </p:nvCxnSpPr>
          <p:spPr>
            <a:xfrm flipH="1">
              <a:off x="3252004" y="5913070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2CE8E4D-E31E-821C-7E27-20F632385711}"/>
              </a:ext>
            </a:extLst>
          </p:cNvPr>
          <p:cNvGrpSpPr/>
          <p:nvPr/>
        </p:nvGrpSpPr>
        <p:grpSpPr>
          <a:xfrm>
            <a:off x="4209015" y="5504354"/>
            <a:ext cx="587210" cy="797837"/>
            <a:chOff x="4209015" y="5504354"/>
            <a:chExt cx="587210" cy="797837"/>
          </a:xfrm>
        </p:grpSpPr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CB40AAF4-A135-F7A6-945F-9222B44194B1}"/>
                </a:ext>
              </a:extLst>
            </p:cNvPr>
            <p:cNvSpPr txBox="1"/>
            <p:nvPr/>
          </p:nvSpPr>
          <p:spPr>
            <a:xfrm>
              <a:off x="4209015" y="5504354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B81B2CEC-AEB3-3E1E-7892-A40D8EFE9310}"/>
                </a:ext>
              </a:extLst>
            </p:cNvPr>
            <p:cNvSpPr txBox="1"/>
            <p:nvPr/>
          </p:nvSpPr>
          <p:spPr>
            <a:xfrm>
              <a:off x="4209015" y="5840526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390DB815-3C04-0C39-9054-8EEDFEF6B56E}"/>
                </a:ext>
              </a:extLst>
            </p:cNvPr>
            <p:cNvCxnSpPr/>
            <p:nvPr/>
          </p:nvCxnSpPr>
          <p:spPr>
            <a:xfrm flipH="1">
              <a:off x="4355776" y="5913070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3" name="Oval 282">
            <a:extLst>
              <a:ext uri="{FF2B5EF4-FFF2-40B4-BE49-F238E27FC236}">
                <a16:creationId xmlns:a16="http://schemas.microsoft.com/office/drawing/2014/main" id="{356A14B2-5D00-EB24-732F-1A18466B187F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A502ABEF-1AEA-EBC2-E5E5-A4A8F6DBA068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301D37A4-D965-A696-45CE-04B97FEF9638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7AD8FD0C-71AA-7E8C-792A-71F4388C47C2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1D8B97F3-F323-0192-4360-F99E3B2C2536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9E5D2E72-9DC1-6D9A-1BEE-D7048B93CEDA}"/>
              </a:ext>
            </a:extLst>
          </p:cNvPr>
          <p:cNvSpPr>
            <a:spLocks noChangeAspect="1"/>
          </p:cNvSpPr>
          <p:nvPr/>
        </p:nvSpPr>
        <p:spPr>
          <a:xfrm>
            <a:off x="6652521" y="3366795"/>
            <a:ext cx="91440" cy="91440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36BD2AA9-B898-9A2F-DB87-3994C17DB15E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E31DE4-91C6-3492-E32E-E62C67ACB0B4}"/>
              </a:ext>
            </a:extLst>
          </p:cNvPr>
          <p:cNvSpPr txBox="1"/>
          <p:nvPr/>
        </p:nvSpPr>
        <p:spPr>
          <a:xfrm>
            <a:off x="1323962" y="1215510"/>
            <a:ext cx="3318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sixths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084C98-C965-3BC4-49DD-6AB7434A9040}"/>
              </a:ext>
            </a:extLst>
          </p:cNvPr>
          <p:cNvSpPr txBox="1"/>
          <p:nvPr/>
        </p:nvSpPr>
        <p:spPr>
          <a:xfrm>
            <a:off x="1323963" y="2713005"/>
            <a:ext cx="3179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800CD6"/>
                </a:solidFill>
              </a:rPr>
              <a:t>and got sixths, again*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C0AFC3-84E3-80F1-5701-7FB86B0A34DA}"/>
              </a:ext>
            </a:extLst>
          </p:cNvPr>
          <p:cNvSpPr txBox="1"/>
          <p:nvPr/>
        </p:nvSpPr>
        <p:spPr>
          <a:xfrm>
            <a:off x="4538478" y="2768550"/>
            <a:ext cx="1988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800CD6"/>
                </a:solidFill>
              </a:rPr>
              <a:t>*since 2×3 = 3×2</a:t>
            </a:r>
          </a:p>
        </p:txBody>
      </p:sp>
    </p:spTree>
    <p:extLst>
      <p:ext uri="{BB962C8B-B14F-4D97-AF65-F5344CB8AC3E}">
        <p14:creationId xmlns:p14="http://schemas.microsoft.com/office/powerpoint/2010/main" val="12671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1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1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1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1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1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1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1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1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7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7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7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7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97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7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27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47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7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77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97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3700"/>
                            </p:stCondLst>
                            <p:childTnLst>
                              <p:par>
                                <p:cTn id="1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9 L 0.35873 0.00139 " pathEditMode="relative" ptsTypes="AA">
                                      <p:cBhvr>
                                        <p:cTn id="10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7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" grpId="0" animBg="1"/>
      <p:bldP spid="15" grpId="0" animBg="1"/>
      <p:bldP spid="228" grpId="0" animBg="1"/>
      <p:bldP spid="16" grpId="0"/>
      <p:bldP spid="229" grpId="0"/>
      <p:bldP spid="231" grpId="0"/>
      <p:bldP spid="232" grpId="0"/>
      <p:bldP spid="273" grpId="0"/>
      <p:bldP spid="289" grpId="0" animBg="1"/>
      <p:bldP spid="3" grpId="0"/>
      <p:bldP spid="6" grpId="0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74274" y="2785308"/>
            <a:ext cx="4164278" cy="1312900"/>
            <a:chOff x="3271921" y="346382"/>
            <a:chExt cx="4164278" cy="1312900"/>
          </a:xfrm>
        </p:grpSpPr>
        <p:sp>
          <p:nvSpPr>
            <p:cNvPr id="5" name="TextBox 4"/>
            <p:cNvSpPr txBox="1"/>
            <p:nvPr/>
          </p:nvSpPr>
          <p:spPr>
            <a:xfrm>
              <a:off x="3271921" y="540563"/>
              <a:ext cx="41642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400" dirty="0">
                  <a:solidFill>
                    <a:schemeClr val="bg1"/>
                  </a:solidFill>
                </a:rPr>
                <a:t>             </a:t>
              </a:r>
              <a:r>
                <a:rPr lang="en-US" sz="4800" b="1" dirty="0">
                  <a:solidFill>
                    <a:schemeClr val="bg1"/>
                  </a:solidFill>
                </a:rPr>
                <a:t>+</a:t>
              </a:r>
              <a:r>
                <a:rPr lang="en-US" sz="4400" dirty="0">
                  <a:solidFill>
                    <a:schemeClr val="bg1"/>
                  </a:solidFill>
                </a:rPr>
                <a:t>       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0991" y="346382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0991" y="828285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424140" y="1047842"/>
              <a:ext cx="457196" cy="0"/>
            </a:xfrm>
            <a:prstGeom prst="line">
              <a:avLst/>
            </a:prstGeom>
            <a:ln w="285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407541" y="346382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07541" y="828285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420690" y="1047842"/>
              <a:ext cx="457196" cy="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A7CAD67-D5A6-82B7-A0E0-4168E0E0B6AC}"/>
              </a:ext>
            </a:extLst>
          </p:cNvPr>
          <p:cNvSpPr txBox="1"/>
          <p:nvPr/>
        </p:nvSpPr>
        <p:spPr>
          <a:xfrm>
            <a:off x="861646" y="1983881"/>
            <a:ext cx="7420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moral of the story . . 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91595-8E87-1D21-B58C-7B296188A714}"/>
              </a:ext>
            </a:extLst>
          </p:cNvPr>
          <p:cNvSpPr txBox="1"/>
          <p:nvPr/>
        </p:nvSpPr>
        <p:spPr>
          <a:xfrm>
            <a:off x="5630393" y="3028890"/>
            <a:ext cx="293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&lt; click to advance 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E80EE-084A-BC70-1BC3-956345EA019C}"/>
              </a:ext>
            </a:extLst>
          </p:cNvPr>
          <p:cNvSpPr txBox="1"/>
          <p:nvPr/>
        </p:nvSpPr>
        <p:spPr>
          <a:xfrm>
            <a:off x="1696065" y="4098208"/>
            <a:ext cx="62238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>
                <a:solidFill>
                  <a:srgbClr val="800CD6"/>
                </a:solidFill>
              </a:rPr>
              <a:t>FFFP</a:t>
            </a:r>
          </a:p>
        </p:txBody>
      </p:sp>
    </p:spTree>
    <p:extLst>
      <p:ext uri="{BB962C8B-B14F-4D97-AF65-F5344CB8AC3E}">
        <p14:creationId xmlns:p14="http://schemas.microsoft.com/office/powerpoint/2010/main" val="529739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54" y="-37885"/>
            <a:ext cx="3247986" cy="103909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To add two fractions, </a:t>
            </a:r>
          </a:p>
        </p:txBody>
      </p:sp>
      <p:sp>
        <p:nvSpPr>
          <p:cNvPr id="96" name="Title 1"/>
          <p:cNvSpPr txBox="1">
            <a:spLocks/>
          </p:cNvSpPr>
          <p:nvPr/>
        </p:nvSpPr>
        <p:spPr>
          <a:xfrm>
            <a:off x="3238395" y="4205145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68" name="Title 1"/>
          <p:cNvSpPr txBox="1">
            <a:spLocks/>
          </p:cNvSpPr>
          <p:nvPr/>
        </p:nvSpPr>
        <p:spPr>
          <a:xfrm>
            <a:off x="250843" y="3656678"/>
            <a:ext cx="86854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46" name="Title 1"/>
          <p:cNvSpPr txBox="1">
            <a:spLocks/>
          </p:cNvSpPr>
          <p:nvPr/>
        </p:nvSpPr>
        <p:spPr>
          <a:xfrm>
            <a:off x="385544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940991" y="3715344"/>
            <a:ext cx="2120839" cy="872605"/>
            <a:chOff x="3208901" y="2163847"/>
            <a:chExt cx="1629334" cy="872605"/>
          </a:xfrm>
        </p:grpSpPr>
        <p:grpSp>
          <p:nvGrpSpPr>
            <p:cNvPr id="166" name="Group 165"/>
            <p:cNvGrpSpPr/>
            <p:nvPr/>
          </p:nvGrpSpPr>
          <p:grpSpPr>
            <a:xfrm>
              <a:off x="3208901" y="2163847"/>
              <a:ext cx="899958" cy="859392"/>
              <a:chOff x="7476034" y="1697173"/>
              <a:chExt cx="785941" cy="859392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7476034" y="1697173"/>
                <a:ext cx="785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 x 3</a:t>
                </a: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7476034" y="2033345"/>
                <a:ext cx="785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 x 3</a:t>
                </a:r>
              </a:p>
            </p:txBody>
          </p:sp>
          <p:cxnSp>
            <p:nvCxnSpPr>
              <p:cNvPr id="171" name="Straight Connector 170"/>
              <p:cNvCxnSpPr/>
              <p:nvPr/>
            </p:nvCxnSpPr>
            <p:spPr>
              <a:xfrm flipH="1">
                <a:off x="7603826" y="2137174"/>
                <a:ext cx="504871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79"/>
            <p:cNvGrpSpPr/>
            <p:nvPr/>
          </p:nvGrpSpPr>
          <p:grpSpPr>
            <a:xfrm>
              <a:off x="4111174" y="2177060"/>
              <a:ext cx="727061" cy="859392"/>
              <a:chOff x="7595179" y="1697173"/>
              <a:chExt cx="587210" cy="859392"/>
            </a:xfrm>
          </p:grpSpPr>
          <p:sp>
            <p:nvSpPr>
              <p:cNvPr id="194" name="TextBox 193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 x 2</a:t>
                </a:r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 x 2</a:t>
                </a:r>
              </a:p>
            </p:txBody>
          </p:sp>
          <p:cxnSp>
            <p:nvCxnSpPr>
              <p:cNvPr id="232" name="Straight Connector 231"/>
              <p:cNvCxnSpPr/>
              <p:nvPr/>
            </p:nvCxnSpPr>
            <p:spPr>
              <a:xfrm flipH="1">
                <a:off x="7646803" y="2137174"/>
                <a:ext cx="46793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3" name="TextBox 232"/>
            <p:cNvSpPr txBox="1"/>
            <p:nvPr/>
          </p:nvSpPr>
          <p:spPr>
            <a:xfrm>
              <a:off x="3923928" y="2312791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52106" y="3715344"/>
            <a:ext cx="1368005" cy="859392"/>
            <a:chOff x="5176575" y="2165434"/>
            <a:chExt cx="1622506" cy="859392"/>
          </a:xfrm>
        </p:grpSpPr>
        <p:sp>
          <p:nvSpPr>
            <p:cNvPr id="235" name="TextBox 234"/>
            <p:cNvSpPr txBox="1"/>
            <p:nvPr/>
          </p:nvSpPr>
          <p:spPr>
            <a:xfrm>
              <a:off x="5281160" y="2165434"/>
              <a:ext cx="13296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3 + 2</a:t>
              </a: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5176575" y="2501606"/>
              <a:ext cx="1622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6</a:t>
              </a:r>
            </a:p>
          </p:txBody>
        </p:sp>
        <p:cxnSp>
          <p:nvCxnSpPr>
            <p:cNvPr id="237" name="Straight Connector 236"/>
            <p:cNvCxnSpPr/>
            <p:nvPr/>
          </p:nvCxnSpPr>
          <p:spPr>
            <a:xfrm flipH="1">
              <a:off x="5498400" y="2605435"/>
              <a:ext cx="922696" cy="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073066" y="3715344"/>
            <a:ext cx="666755" cy="859392"/>
            <a:chOff x="6804325" y="2183075"/>
            <a:chExt cx="1025108" cy="859392"/>
          </a:xfrm>
        </p:grpSpPr>
        <p:sp>
          <p:nvSpPr>
            <p:cNvPr id="240" name="TextBox 239"/>
            <p:cNvSpPr txBox="1"/>
            <p:nvPr/>
          </p:nvSpPr>
          <p:spPr>
            <a:xfrm>
              <a:off x="6804325" y="2183075"/>
              <a:ext cx="10251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5</a:t>
              </a: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804325" y="2519247"/>
              <a:ext cx="10251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6</a:t>
              </a:r>
            </a:p>
          </p:txBody>
        </p:sp>
        <p:cxnSp>
          <p:nvCxnSpPr>
            <p:cNvPr id="242" name="Straight Connector 241"/>
            <p:cNvCxnSpPr/>
            <p:nvPr/>
          </p:nvCxnSpPr>
          <p:spPr>
            <a:xfrm flipH="1">
              <a:off x="7060530" y="2623076"/>
              <a:ext cx="470856" cy="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3" name="Title 1"/>
          <p:cNvSpPr txBox="1">
            <a:spLocks/>
          </p:cNvSpPr>
          <p:nvPr/>
        </p:nvSpPr>
        <p:spPr>
          <a:xfrm>
            <a:off x="193430" y="720969"/>
            <a:ext cx="8352534" cy="2051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2800" dirty="0"/>
              <a:t>	then just add the numerators </a:t>
            </a:r>
          </a:p>
          <a:p>
            <a:pPr algn="l">
              <a:lnSpc>
                <a:spcPct val="150000"/>
              </a:lnSpc>
            </a:pPr>
            <a:r>
              <a:rPr lang="en-US" sz="2800" dirty="0"/>
              <a:t>	OVER THE COMMON DENOMINATOR, </a:t>
            </a:r>
          </a:p>
          <a:p>
            <a:pPr algn="l">
              <a:lnSpc>
                <a:spcPct val="150000"/>
              </a:lnSpc>
            </a:pPr>
            <a:r>
              <a:rPr lang="en-US" sz="2800" dirty="0"/>
              <a:t>	and you have your result: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00179" y="3715344"/>
            <a:ext cx="1116688" cy="859392"/>
            <a:chOff x="541563" y="2163847"/>
            <a:chExt cx="1513950" cy="859392"/>
          </a:xfrm>
        </p:grpSpPr>
        <p:grpSp>
          <p:nvGrpSpPr>
            <p:cNvPr id="245" name="Group 244"/>
            <p:cNvGrpSpPr/>
            <p:nvPr/>
          </p:nvGrpSpPr>
          <p:grpSpPr>
            <a:xfrm>
              <a:off x="541563" y="2163847"/>
              <a:ext cx="672397" cy="859392"/>
              <a:chOff x="7595179" y="1697173"/>
              <a:chExt cx="587210" cy="859392"/>
            </a:xfrm>
          </p:grpSpPr>
          <p:sp>
            <p:nvSpPr>
              <p:cNvPr id="246" name="TextBox 245"/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</a:t>
                </a:r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</a:t>
                </a:r>
              </a:p>
            </p:txBody>
          </p:sp>
          <p:cxnSp>
            <p:nvCxnSpPr>
              <p:cNvPr id="248" name="Straight Connector 247"/>
              <p:cNvCxnSpPr/>
              <p:nvPr/>
            </p:nvCxnSpPr>
            <p:spPr>
              <a:xfrm flipH="1">
                <a:off x="7741940" y="2137174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248"/>
            <p:cNvGrpSpPr/>
            <p:nvPr/>
          </p:nvGrpSpPr>
          <p:grpSpPr>
            <a:xfrm>
              <a:off x="1328452" y="2163847"/>
              <a:ext cx="727061" cy="859392"/>
              <a:chOff x="7583687" y="1697173"/>
              <a:chExt cx="587210" cy="859392"/>
            </a:xfrm>
          </p:grpSpPr>
          <p:sp>
            <p:nvSpPr>
              <p:cNvPr id="250" name="TextBox 249"/>
              <p:cNvSpPr txBox="1"/>
              <p:nvPr/>
            </p:nvSpPr>
            <p:spPr>
              <a:xfrm>
                <a:off x="758368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</a:t>
                </a: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7583687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</a:t>
                </a:r>
              </a:p>
            </p:txBody>
          </p:sp>
          <p:cxnSp>
            <p:nvCxnSpPr>
              <p:cNvPr id="252" name="Straight Connector 251"/>
              <p:cNvCxnSpPr/>
              <p:nvPr/>
            </p:nvCxnSpPr>
            <p:spPr>
              <a:xfrm flipH="1">
                <a:off x="7730448" y="2137174"/>
                <a:ext cx="269719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3" name="TextBox 252"/>
            <p:cNvSpPr txBox="1"/>
            <p:nvPr/>
          </p:nvSpPr>
          <p:spPr>
            <a:xfrm>
              <a:off x="1029296" y="2312791"/>
              <a:ext cx="361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74353" y="3773655"/>
            <a:ext cx="663097" cy="633335"/>
            <a:chOff x="2097742" y="2276750"/>
            <a:chExt cx="829780" cy="633335"/>
          </a:xfrm>
        </p:grpSpPr>
        <p:sp>
          <p:nvSpPr>
            <p:cNvPr id="244" name="TextBox 243"/>
            <p:cNvSpPr txBox="1"/>
            <p:nvPr/>
          </p:nvSpPr>
          <p:spPr>
            <a:xfrm>
              <a:off x="227325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4" name="Right Arrow 253"/>
            <p:cNvSpPr/>
            <p:nvPr/>
          </p:nvSpPr>
          <p:spPr>
            <a:xfrm>
              <a:off x="2097742" y="2276750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64813" y="3781346"/>
            <a:ext cx="663097" cy="633335"/>
            <a:chOff x="4601296" y="2284441"/>
            <a:chExt cx="829780" cy="633335"/>
          </a:xfrm>
        </p:grpSpPr>
        <p:sp>
          <p:nvSpPr>
            <p:cNvPr id="16" name="TextBox 15"/>
            <p:cNvSpPr txBox="1"/>
            <p:nvPr/>
          </p:nvSpPr>
          <p:spPr>
            <a:xfrm>
              <a:off x="4719694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5" name="Right Arrow 254"/>
            <p:cNvSpPr/>
            <p:nvPr/>
          </p:nvSpPr>
          <p:spPr>
            <a:xfrm>
              <a:off x="4601296" y="2284441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384311" y="3773033"/>
            <a:ext cx="663097" cy="633335"/>
            <a:chOff x="6697789" y="2276128"/>
            <a:chExt cx="829780" cy="633335"/>
          </a:xfrm>
        </p:grpSpPr>
        <p:sp>
          <p:nvSpPr>
            <p:cNvPr id="238" name="TextBox 237"/>
            <p:cNvSpPr txBox="1"/>
            <p:nvPr/>
          </p:nvSpPr>
          <p:spPr>
            <a:xfrm>
              <a:off x="685900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6" name="Right Arrow 255"/>
            <p:cNvSpPr/>
            <p:nvPr/>
          </p:nvSpPr>
          <p:spPr>
            <a:xfrm>
              <a:off x="6697789" y="2276128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0" name="Title 1"/>
          <p:cNvSpPr txBox="1">
            <a:spLocks/>
          </p:cNvSpPr>
          <p:nvPr/>
        </p:nvSpPr>
        <p:spPr>
          <a:xfrm>
            <a:off x="3355199" y="-37885"/>
            <a:ext cx="580150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you need a </a:t>
            </a:r>
            <a:r>
              <a:rPr lang="en-US" sz="2800" b="1" i="1" dirty="0"/>
              <a:t>common denominator</a:t>
            </a:r>
            <a:r>
              <a:rPr lang="en-US" sz="2800" dirty="0"/>
              <a:t>,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632033" y="3715344"/>
            <a:ext cx="1298636" cy="859392"/>
            <a:chOff x="4967873" y="2183075"/>
            <a:chExt cx="1298636" cy="859392"/>
          </a:xfrm>
        </p:grpSpPr>
        <p:grpSp>
          <p:nvGrpSpPr>
            <p:cNvPr id="261" name="Group 260"/>
            <p:cNvGrpSpPr/>
            <p:nvPr/>
          </p:nvGrpSpPr>
          <p:grpSpPr>
            <a:xfrm>
              <a:off x="4967873" y="2183075"/>
              <a:ext cx="666755" cy="859392"/>
              <a:chOff x="6804325" y="2183075"/>
              <a:chExt cx="1025108" cy="859392"/>
            </a:xfrm>
          </p:grpSpPr>
          <p:sp>
            <p:nvSpPr>
              <p:cNvPr id="262" name="TextBox 261"/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264" name="Straight Connector 263"/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5" name="TextBox 264"/>
            <p:cNvSpPr txBox="1"/>
            <p:nvPr/>
          </p:nvSpPr>
          <p:spPr>
            <a:xfrm>
              <a:off x="5419781" y="2334498"/>
              <a:ext cx="4707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grpSp>
          <p:nvGrpSpPr>
            <p:cNvPr id="266" name="Group 265"/>
            <p:cNvGrpSpPr/>
            <p:nvPr/>
          </p:nvGrpSpPr>
          <p:grpSpPr>
            <a:xfrm>
              <a:off x="5599754" y="2183075"/>
              <a:ext cx="666755" cy="859392"/>
              <a:chOff x="6804325" y="2183075"/>
              <a:chExt cx="1025108" cy="859392"/>
            </a:xfrm>
          </p:grpSpPr>
          <p:sp>
            <p:nvSpPr>
              <p:cNvPr id="267" name="TextBox 266"/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</a:t>
                </a:r>
              </a:p>
            </p:txBody>
          </p:sp>
          <p:sp>
            <p:nvSpPr>
              <p:cNvPr id="268" name="TextBox 267"/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269" name="Straight Connector 268"/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0" name="Group 269"/>
          <p:cNvGrpSpPr/>
          <p:nvPr/>
        </p:nvGrpSpPr>
        <p:grpSpPr>
          <a:xfrm>
            <a:off x="5818566" y="3773033"/>
            <a:ext cx="663097" cy="633335"/>
            <a:chOff x="6697789" y="2276128"/>
            <a:chExt cx="829780" cy="633335"/>
          </a:xfrm>
        </p:grpSpPr>
        <p:sp>
          <p:nvSpPr>
            <p:cNvPr id="271" name="TextBox 270"/>
            <p:cNvSpPr txBox="1"/>
            <p:nvPr/>
          </p:nvSpPr>
          <p:spPr>
            <a:xfrm>
              <a:off x="685900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72" name="Right Arrow 271"/>
            <p:cNvSpPr/>
            <p:nvPr/>
          </p:nvSpPr>
          <p:spPr>
            <a:xfrm>
              <a:off x="6697789" y="2276128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7" name="Rounded Rectangle 286"/>
          <p:cNvSpPr/>
          <p:nvPr/>
        </p:nvSpPr>
        <p:spPr>
          <a:xfrm>
            <a:off x="8060736" y="3721428"/>
            <a:ext cx="666755" cy="866521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260" grpId="0"/>
      <p:bldP spid="28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D6FAD7E-E48D-B80D-F7B3-05B883DF2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val 274">
            <a:extLst>
              <a:ext uri="{FF2B5EF4-FFF2-40B4-BE49-F238E27FC236}">
                <a16:creationId xmlns:a16="http://schemas.microsoft.com/office/drawing/2014/main" id="{05536EDF-765B-9664-3AC8-92A964737D75}"/>
              </a:ext>
            </a:extLst>
          </p:cNvPr>
          <p:cNvSpPr/>
          <p:nvPr/>
        </p:nvSpPr>
        <p:spPr>
          <a:xfrm>
            <a:off x="6194809" y="5545754"/>
            <a:ext cx="1005959" cy="100595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A7C66123-024B-E1F9-12CB-A190397CEF47}"/>
              </a:ext>
            </a:extLst>
          </p:cNvPr>
          <p:cNvGrpSpPr/>
          <p:nvPr/>
        </p:nvGrpSpPr>
        <p:grpSpPr>
          <a:xfrm>
            <a:off x="3108577" y="4588986"/>
            <a:ext cx="587210" cy="797837"/>
            <a:chOff x="7595179" y="1697173"/>
            <a:chExt cx="587210" cy="797837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8394F314-8501-2241-009C-BBBD2D1C31F3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70395D15-0978-1959-F318-FF1A6C4E158A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C8113C29-3EEC-2123-0B03-3846AC3D3D0D}"/>
                </a:ext>
              </a:extLst>
            </p:cNvPr>
            <p:cNvCxnSpPr/>
            <p:nvPr/>
          </p:nvCxnSpPr>
          <p:spPr>
            <a:xfrm flipH="1">
              <a:off x="7741940" y="2106441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D3F4C32C-5A83-EE6C-BB2B-0A828D989F48}"/>
              </a:ext>
            </a:extLst>
          </p:cNvPr>
          <p:cNvGrpSpPr/>
          <p:nvPr/>
        </p:nvGrpSpPr>
        <p:grpSpPr>
          <a:xfrm>
            <a:off x="7503986" y="4588986"/>
            <a:ext cx="587210" cy="797837"/>
            <a:chOff x="7595179" y="1697173"/>
            <a:chExt cx="587210" cy="797837"/>
          </a:xfrm>
        </p:grpSpPr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BAA17E9F-7195-4214-26C4-58A43997EE0F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A1B7524A-2AA3-B1B1-5C06-704EBC9F82FA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06A5FEBC-DABD-5F5F-B565-CC9F6A3A27D9}"/>
                </a:ext>
              </a:extLst>
            </p:cNvPr>
            <p:cNvCxnSpPr/>
            <p:nvPr/>
          </p:nvCxnSpPr>
          <p:spPr>
            <a:xfrm flipH="1">
              <a:off x="7741940" y="2106441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68DF9C23-387D-1EBA-973A-20ECC5E8DD65}"/>
              </a:ext>
            </a:extLst>
          </p:cNvPr>
          <p:cNvGrpSpPr/>
          <p:nvPr/>
        </p:nvGrpSpPr>
        <p:grpSpPr>
          <a:xfrm>
            <a:off x="914017" y="4588986"/>
            <a:ext cx="587210" cy="797837"/>
            <a:chOff x="7595179" y="1697173"/>
            <a:chExt cx="587210" cy="797837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E106A56D-6B92-F9F5-0EB2-EE2F2D51F787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0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166D81CC-45B2-D659-19F4-1E905174BA5D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3</a:t>
              </a:r>
            </a:p>
          </p:txBody>
        </p: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FB213A6B-BB44-7A11-7214-E5EA51C885DE}"/>
                </a:ext>
              </a:extLst>
            </p:cNvPr>
            <p:cNvCxnSpPr/>
            <p:nvPr/>
          </p:nvCxnSpPr>
          <p:spPr>
            <a:xfrm flipH="1">
              <a:off x="7741940" y="2106441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0891EDA-D692-9A8C-C2AA-48BB979F0286}"/>
              </a:ext>
            </a:extLst>
          </p:cNvPr>
          <p:cNvGrpSpPr/>
          <p:nvPr/>
        </p:nvGrpSpPr>
        <p:grpSpPr>
          <a:xfrm>
            <a:off x="5288637" y="3424223"/>
            <a:ext cx="587210" cy="1962600"/>
            <a:chOff x="7164409" y="3543229"/>
            <a:chExt cx="587210" cy="1962600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71221E5-ADC7-20D4-BF9E-7BBB2AA8023B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C895C0E-6F57-CF4B-6B4F-4B57BA8E3A3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74DF7F2-8CCE-0773-E970-CB344231E91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2F9CC828-7533-F7D6-BBFB-36A51DC054A4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D0B4C08-4297-2BBF-80E8-290CFBDB0887}"/>
                </a:ext>
              </a:extLst>
            </p:cNvPr>
            <p:cNvCxnSpPr>
              <a:endCxn id="281" idx="4"/>
            </p:cNvCxnSpPr>
            <p:nvPr/>
          </p:nvCxnSpPr>
          <p:spPr>
            <a:xfrm flipV="1">
              <a:off x="7453692" y="3543229"/>
              <a:ext cx="0" cy="1491684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C1CF08-214A-4505-66CA-03687E837F6F}"/>
              </a:ext>
            </a:extLst>
          </p:cNvPr>
          <p:cNvCxnSpPr/>
          <p:nvPr/>
        </p:nvCxnSpPr>
        <p:spPr>
          <a:xfrm>
            <a:off x="1205506" y="3079905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A9086CCC-D6B8-6AA4-A282-2C962CCFD49E}"/>
              </a:ext>
            </a:extLst>
          </p:cNvPr>
          <p:cNvCxnSpPr/>
          <p:nvPr/>
        </p:nvCxnSpPr>
        <p:spPr>
          <a:xfrm>
            <a:off x="7785691" y="3079905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A0327C-3F41-580A-CBD5-47C819735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154" y="-37885"/>
            <a:ext cx="3247986" cy="1039091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To add two fractions,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3C86BB8-C4B6-81F4-C5F4-FEC9D1135B1A}"/>
              </a:ext>
            </a:extLst>
          </p:cNvPr>
          <p:cNvCxnSpPr/>
          <p:nvPr/>
        </p:nvCxnSpPr>
        <p:spPr>
          <a:xfrm>
            <a:off x="1207621" y="3086697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C561272-24FE-9B71-AC29-6987B27816C1}"/>
              </a:ext>
            </a:extLst>
          </p:cNvPr>
          <p:cNvSpPr txBox="1"/>
          <p:nvPr/>
        </p:nvSpPr>
        <p:spPr>
          <a:xfrm>
            <a:off x="830150" y="3320442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85905AA-4610-9720-BD3F-13A89AF3F500}"/>
              </a:ext>
            </a:extLst>
          </p:cNvPr>
          <p:cNvSpPr txBox="1"/>
          <p:nvPr/>
        </p:nvSpPr>
        <p:spPr>
          <a:xfrm>
            <a:off x="7415797" y="3320442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8ACAF7-AB60-790A-DDB6-7DB7E7C67840}"/>
              </a:ext>
            </a:extLst>
          </p:cNvPr>
          <p:cNvGrpSpPr/>
          <p:nvPr/>
        </p:nvGrpSpPr>
        <p:grpSpPr>
          <a:xfrm>
            <a:off x="1199733" y="3133018"/>
            <a:ext cx="6585840" cy="914400"/>
            <a:chOff x="1199733" y="3461211"/>
            <a:chExt cx="6585840" cy="914400"/>
          </a:xfrm>
        </p:grpSpPr>
        <p:sp>
          <p:nvSpPr>
            <p:cNvPr id="170" name="Left Bracket 169">
              <a:extLst>
                <a:ext uri="{FF2B5EF4-FFF2-40B4-BE49-F238E27FC236}">
                  <a16:creationId xmlns:a16="http://schemas.microsoft.com/office/drawing/2014/main" id="{B2690848-481F-8FFA-7500-D381B077B003}"/>
                </a:ext>
              </a:extLst>
            </p:cNvPr>
            <p:cNvSpPr/>
            <p:nvPr/>
          </p:nvSpPr>
          <p:spPr>
            <a:xfrm rot="16200000">
              <a:off x="623109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Left Bracket 80">
              <a:extLst>
                <a:ext uri="{FF2B5EF4-FFF2-40B4-BE49-F238E27FC236}">
                  <a16:creationId xmlns:a16="http://schemas.microsoft.com/office/drawing/2014/main" id="{446484AE-4155-BD5C-7848-8A7E2C0BD3D0}"/>
                </a:ext>
              </a:extLst>
            </p:cNvPr>
            <p:cNvSpPr/>
            <p:nvPr/>
          </p:nvSpPr>
          <p:spPr>
            <a:xfrm rot="16200000">
              <a:off x="1839813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Left Bracket 42">
              <a:extLst>
                <a:ext uri="{FF2B5EF4-FFF2-40B4-BE49-F238E27FC236}">
                  <a16:creationId xmlns:a16="http://schemas.microsoft.com/office/drawing/2014/main" id="{D6D6F66F-26BB-8318-3823-4928DB7F5D87}"/>
                </a:ext>
              </a:extLst>
            </p:cNvPr>
            <p:cNvSpPr/>
            <p:nvPr/>
          </p:nvSpPr>
          <p:spPr>
            <a:xfrm rot="16200000">
              <a:off x="4027761" y="2821131"/>
              <a:ext cx="914400" cy="219456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D68ED8E-737B-F9FD-8B64-673ADAD7820F}"/>
              </a:ext>
            </a:extLst>
          </p:cNvPr>
          <p:cNvGrpSpPr/>
          <p:nvPr/>
        </p:nvGrpSpPr>
        <p:grpSpPr>
          <a:xfrm>
            <a:off x="7503986" y="3817458"/>
            <a:ext cx="587210" cy="797837"/>
            <a:chOff x="7503986" y="4128939"/>
            <a:chExt cx="587210" cy="79783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5241B7-FE15-823A-0BAD-F667CAC73C2F}"/>
                </a:ext>
              </a:extLst>
            </p:cNvPr>
            <p:cNvSpPr txBox="1"/>
            <p:nvPr/>
          </p:nvSpPr>
          <p:spPr>
            <a:xfrm>
              <a:off x="7503986" y="4128939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D16676A-6182-DA7E-4304-7E0C5B4E69A2}"/>
                </a:ext>
              </a:extLst>
            </p:cNvPr>
            <p:cNvSpPr txBox="1"/>
            <p:nvPr/>
          </p:nvSpPr>
          <p:spPr>
            <a:xfrm>
              <a:off x="7503986" y="4465111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4BFD8D2-7CC8-2D7C-EAD5-33276EEB8F23}"/>
                </a:ext>
              </a:extLst>
            </p:cNvPr>
            <p:cNvCxnSpPr/>
            <p:nvPr/>
          </p:nvCxnSpPr>
          <p:spPr>
            <a:xfrm flipH="1">
              <a:off x="7650747" y="4538207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CA1E303-9738-71A7-9803-40980C20496E}"/>
              </a:ext>
            </a:extLst>
          </p:cNvPr>
          <p:cNvGrpSpPr/>
          <p:nvPr/>
        </p:nvGrpSpPr>
        <p:grpSpPr>
          <a:xfrm>
            <a:off x="4205857" y="3850882"/>
            <a:ext cx="587210" cy="797837"/>
            <a:chOff x="7595179" y="1697173"/>
            <a:chExt cx="587210" cy="797837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A84F7B1-0870-2722-0F3E-5CCECD790AC4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57C7299-260F-E910-9AD7-5415018F58F2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BF1710D-2152-9EF3-B845-64CCA46BD46E}"/>
                </a:ext>
              </a:extLst>
            </p:cNvPr>
            <p:cNvCxnSpPr/>
            <p:nvPr/>
          </p:nvCxnSpPr>
          <p:spPr>
            <a:xfrm flipH="1">
              <a:off x="7741940" y="2106441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E65661B-9810-0D54-E86C-0480DD161E99}"/>
              </a:ext>
            </a:extLst>
          </p:cNvPr>
          <p:cNvGrpSpPr/>
          <p:nvPr/>
        </p:nvGrpSpPr>
        <p:grpSpPr>
          <a:xfrm>
            <a:off x="914017" y="3817458"/>
            <a:ext cx="587210" cy="797837"/>
            <a:chOff x="914017" y="4128939"/>
            <a:chExt cx="587210" cy="797837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B99D785-5994-324C-AEE2-575C42995D7B}"/>
                </a:ext>
              </a:extLst>
            </p:cNvPr>
            <p:cNvSpPr txBox="1"/>
            <p:nvPr/>
          </p:nvSpPr>
          <p:spPr>
            <a:xfrm>
              <a:off x="914017" y="4128939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09B650A-458F-E7AC-C9AA-546D14B692BC}"/>
                </a:ext>
              </a:extLst>
            </p:cNvPr>
            <p:cNvSpPr txBox="1"/>
            <p:nvPr/>
          </p:nvSpPr>
          <p:spPr>
            <a:xfrm>
              <a:off x="914017" y="4465111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D22137F-618E-E874-80F7-E252604BFE4E}"/>
                </a:ext>
              </a:extLst>
            </p:cNvPr>
            <p:cNvCxnSpPr/>
            <p:nvPr/>
          </p:nvCxnSpPr>
          <p:spPr>
            <a:xfrm flipH="1">
              <a:off x="1060778" y="4538207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B00DB3C-98BD-A3C7-B02C-EA44B24C99C8}"/>
              </a:ext>
            </a:extLst>
          </p:cNvPr>
          <p:cNvGrpSpPr/>
          <p:nvPr/>
        </p:nvGrpSpPr>
        <p:grpSpPr>
          <a:xfrm>
            <a:off x="1207621" y="3088181"/>
            <a:ext cx="6577951" cy="1371600"/>
            <a:chOff x="1207621" y="3416374"/>
            <a:chExt cx="6577951" cy="1371600"/>
          </a:xfrm>
        </p:grpSpPr>
        <p:sp>
          <p:nvSpPr>
            <p:cNvPr id="75" name="Left Bracket 74">
              <a:extLst>
                <a:ext uri="{FF2B5EF4-FFF2-40B4-BE49-F238E27FC236}">
                  <a16:creationId xmlns:a16="http://schemas.microsoft.com/office/drawing/2014/main" id="{0C6B93CD-7198-E603-CAEB-939200866B73}"/>
                </a:ext>
              </a:extLst>
            </p:cNvPr>
            <p:cNvSpPr/>
            <p:nvPr/>
          </p:nvSpPr>
          <p:spPr>
            <a:xfrm rot="16200000">
              <a:off x="5453852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Left Bracket 75">
              <a:extLst>
                <a:ext uri="{FF2B5EF4-FFF2-40B4-BE49-F238E27FC236}">
                  <a16:creationId xmlns:a16="http://schemas.microsoft.com/office/drawing/2014/main" id="{E0E612B7-32BE-8ACA-08CB-13201BC85DA6}"/>
                </a:ext>
              </a:extLst>
            </p:cNvPr>
            <p:cNvSpPr/>
            <p:nvPr/>
          </p:nvSpPr>
          <p:spPr>
            <a:xfrm rot="16200000">
              <a:off x="2167741" y="2456254"/>
              <a:ext cx="1371600" cy="3291840"/>
            </a:xfrm>
            <a:prstGeom prst="leftBracket">
              <a:avLst>
                <a:gd name="adj" fmla="val 156721"/>
              </a:avLst>
            </a:prstGeom>
            <a:ln w="9525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9A28F7-909B-AF23-0D02-18801CF3418D}"/>
              </a:ext>
            </a:extLst>
          </p:cNvPr>
          <p:cNvCxnSpPr/>
          <p:nvPr/>
        </p:nvCxnSpPr>
        <p:spPr>
          <a:xfrm>
            <a:off x="1198450" y="3099033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8BFFEE71-A3EB-A3C6-EDD5-757356069880}"/>
              </a:ext>
            </a:extLst>
          </p:cNvPr>
          <p:cNvSpPr txBox="1">
            <a:spLocks/>
          </p:cNvSpPr>
          <p:nvPr/>
        </p:nvSpPr>
        <p:spPr>
          <a:xfrm>
            <a:off x="3238395" y="1974112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586594F-2F63-E31C-2CB7-00E0FCE019EF}"/>
              </a:ext>
            </a:extLst>
          </p:cNvPr>
          <p:cNvGrpSpPr/>
          <p:nvPr/>
        </p:nvGrpSpPr>
        <p:grpSpPr>
          <a:xfrm>
            <a:off x="1205506" y="3066581"/>
            <a:ext cx="6570013" cy="525848"/>
            <a:chOff x="1205506" y="3394774"/>
            <a:chExt cx="6570013" cy="525848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817A44F5-6CF1-C771-4426-8E8691403863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525848"/>
              <a:chOff x="1199733" y="3461204"/>
              <a:chExt cx="3285229" cy="914403"/>
            </a:xfrm>
          </p:grpSpPr>
          <p:sp>
            <p:nvSpPr>
              <p:cNvPr id="130" name="Left Bracket 129">
                <a:extLst>
                  <a:ext uri="{FF2B5EF4-FFF2-40B4-BE49-F238E27FC236}">
                    <a16:creationId xmlns:a16="http://schemas.microsoft.com/office/drawing/2014/main" id="{2EF44ACB-0DE6-BD7C-BA07-833CA2C19067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1" name="Left Bracket 130">
                <a:extLst>
                  <a:ext uri="{FF2B5EF4-FFF2-40B4-BE49-F238E27FC236}">
                    <a16:creationId xmlns:a16="http://schemas.microsoft.com/office/drawing/2014/main" id="{171FFD09-F187-70D6-2D93-3E28B2B9E025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2" name="Left Bracket 131">
                <a:extLst>
                  <a:ext uri="{FF2B5EF4-FFF2-40B4-BE49-F238E27FC236}">
                    <a16:creationId xmlns:a16="http://schemas.microsoft.com/office/drawing/2014/main" id="{FE55B6C5-21FD-2B88-2F65-3AD4C9FBEC83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391DDEAB-DCCA-1E10-CA80-BFD92DA57C5C}"/>
                </a:ext>
              </a:extLst>
            </p:cNvPr>
            <p:cNvGrpSpPr/>
            <p:nvPr/>
          </p:nvGrpSpPr>
          <p:grpSpPr>
            <a:xfrm>
              <a:off x="4490290" y="3394774"/>
              <a:ext cx="3285229" cy="525848"/>
              <a:chOff x="1199733" y="3461204"/>
              <a:chExt cx="3285229" cy="914403"/>
            </a:xfrm>
          </p:grpSpPr>
          <p:sp>
            <p:nvSpPr>
              <p:cNvPr id="136" name="Left Bracket 135">
                <a:extLst>
                  <a:ext uri="{FF2B5EF4-FFF2-40B4-BE49-F238E27FC236}">
                    <a16:creationId xmlns:a16="http://schemas.microsoft.com/office/drawing/2014/main" id="{37BC41F4-426A-A070-9F79-888950D664E9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rgbClr val="4F81B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7" name="Left Bracket 136">
                <a:extLst>
                  <a:ext uri="{FF2B5EF4-FFF2-40B4-BE49-F238E27FC236}">
                    <a16:creationId xmlns:a16="http://schemas.microsoft.com/office/drawing/2014/main" id="{A2588384-E880-D253-36AA-5F41DDCD0E3D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rgbClr val="4F81B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8" name="Left Bracket 137">
                <a:extLst>
                  <a:ext uri="{FF2B5EF4-FFF2-40B4-BE49-F238E27FC236}">
                    <a16:creationId xmlns:a16="http://schemas.microsoft.com/office/drawing/2014/main" id="{2715AF93-277B-6DE0-769D-286192231C8A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19050" cmpd="sng">
                <a:solidFill>
                  <a:srgbClr val="4F81B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sp>
        <p:nvSpPr>
          <p:cNvPr id="168" name="Title 1">
            <a:extLst>
              <a:ext uri="{FF2B5EF4-FFF2-40B4-BE49-F238E27FC236}">
                <a16:creationId xmlns:a16="http://schemas.microsoft.com/office/drawing/2014/main" id="{56122CF6-B3A0-B1AB-ABDD-383AE19F9CAB}"/>
              </a:ext>
            </a:extLst>
          </p:cNvPr>
          <p:cNvSpPr txBox="1">
            <a:spLocks/>
          </p:cNvSpPr>
          <p:nvPr/>
        </p:nvSpPr>
        <p:spPr>
          <a:xfrm>
            <a:off x="250843" y="1425645"/>
            <a:ext cx="86854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8C53361-DF19-1FB4-25E6-F42440E156B8}"/>
              </a:ext>
            </a:extLst>
          </p:cNvPr>
          <p:cNvGrpSpPr/>
          <p:nvPr/>
        </p:nvGrpSpPr>
        <p:grpSpPr>
          <a:xfrm>
            <a:off x="909962" y="5612945"/>
            <a:ext cx="7180935" cy="797837"/>
            <a:chOff x="909962" y="5504354"/>
            <a:chExt cx="7180935" cy="797837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1996D708-2B2D-BCE2-AB8A-72AB6EFCC2F2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C8646839-ED0E-720E-81C8-F7C472873CFA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1443A02F-92EF-A6FF-9C56-FFEF7C229A8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45060349-382B-7573-607B-7366139C5646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225BA321-C537-B409-BFA7-955F5CAB39CD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7595179" y="1697173"/>
              <a:chExt cx="587210" cy="797837"/>
            </a:xfrm>
          </p:grpSpPr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38E33BC1-B451-E2CC-4B36-B250234060EA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B769008F-0BE2-4F27-02AB-AF0965B4735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BDB04645-EA08-5C66-2A35-B54FE2BA329C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DDBD9C78-6080-48A8-8888-65162F759A2D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54010EE9-8DED-5BE0-5A00-6C71EFFE94C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9E2A9EBF-F0B9-E6F0-675D-D8F55D2A426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9920735B-FC4D-F269-74A4-CC4E476D7B1F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0E7C69C0-91D7-6135-D9EF-F54B3363BDCA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10649D21-1897-5547-6F1C-19F53F7CEB0E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8459381D-E2BE-72A3-EA45-7A8E88DFDF5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CC74C831-67B4-56C3-E478-97DA306D4558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6DEE9190-E8E6-A973-496A-6197836377C3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704FBB73-3969-098A-04BF-A5BB3926369B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5F188666-8888-F0B4-3CE1-0CCC39B17E92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2BA483F1-D544-B266-B3D9-AAFB8E191FE6}"/>
                  </a:ext>
                </a:extLst>
              </p:cNvPr>
              <p:cNvCxnSpPr/>
              <p:nvPr/>
            </p:nvCxnSpPr>
            <p:spPr>
              <a:xfrm flipH="1">
                <a:off x="7734469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2F50161E-8252-E28E-81B5-FE2A1493B8D5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7595179" y="1697173"/>
              <a:chExt cx="587210" cy="797837"/>
            </a:xfrm>
          </p:grpSpPr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73AB79F6-3C98-DBC5-5787-6CB92C481252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B7D91CC3-15FA-AED4-7563-28FDCCAD22A7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08902CB5-5ABA-FDA1-0C05-996A914FE202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288A63C6-375F-A8A7-91B4-AD928421056F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107E4AE8-CA20-10B0-4BCD-C75FDC33B9F1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EF2305C2-E3C7-5D66-4EF9-D1FA8F51427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C836C42B-9946-D0BC-2D77-16E5AB747AB6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6" name="Title 1">
            <a:extLst>
              <a:ext uri="{FF2B5EF4-FFF2-40B4-BE49-F238E27FC236}">
                <a16:creationId xmlns:a16="http://schemas.microsoft.com/office/drawing/2014/main" id="{C7FBB821-A7B5-920A-8279-988023559DB2}"/>
              </a:ext>
            </a:extLst>
          </p:cNvPr>
          <p:cNvSpPr txBox="1">
            <a:spLocks/>
          </p:cNvSpPr>
          <p:nvPr/>
        </p:nvSpPr>
        <p:spPr>
          <a:xfrm>
            <a:off x="3855448" y="1022434"/>
            <a:ext cx="3444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DD2FDF6-4EEB-1958-50A4-5A20766EBD11}"/>
              </a:ext>
            </a:extLst>
          </p:cNvPr>
          <p:cNvGrpSpPr/>
          <p:nvPr/>
        </p:nvGrpSpPr>
        <p:grpSpPr>
          <a:xfrm>
            <a:off x="1940991" y="1484311"/>
            <a:ext cx="2120839" cy="872605"/>
            <a:chOff x="3208901" y="2163847"/>
            <a:chExt cx="1629334" cy="872605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DDA2B042-F5EA-EF2C-9400-338D88BEC972}"/>
                </a:ext>
              </a:extLst>
            </p:cNvPr>
            <p:cNvGrpSpPr/>
            <p:nvPr/>
          </p:nvGrpSpPr>
          <p:grpSpPr>
            <a:xfrm>
              <a:off x="3208901" y="2163847"/>
              <a:ext cx="899958" cy="859392"/>
              <a:chOff x="7476034" y="1697173"/>
              <a:chExt cx="785941" cy="859392"/>
            </a:xfrm>
          </p:grpSpPr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D2AE4515-850A-0AB7-7F9B-EEB799777445}"/>
                  </a:ext>
                </a:extLst>
              </p:cNvPr>
              <p:cNvSpPr txBox="1"/>
              <p:nvPr/>
            </p:nvSpPr>
            <p:spPr>
              <a:xfrm>
                <a:off x="7476034" y="1697173"/>
                <a:ext cx="785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 x 3</a:t>
                </a:r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013FD9E6-3333-E906-9701-C5145A79B326}"/>
                  </a:ext>
                </a:extLst>
              </p:cNvPr>
              <p:cNvSpPr txBox="1"/>
              <p:nvPr/>
            </p:nvSpPr>
            <p:spPr>
              <a:xfrm>
                <a:off x="7476034" y="2033345"/>
                <a:ext cx="7859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 x 3</a:t>
                </a:r>
              </a:p>
            </p:txBody>
          </p: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C6380953-61A0-149F-D75A-F01C457232A8}"/>
                  </a:ext>
                </a:extLst>
              </p:cNvPr>
              <p:cNvCxnSpPr/>
              <p:nvPr/>
            </p:nvCxnSpPr>
            <p:spPr>
              <a:xfrm flipH="1">
                <a:off x="7603826" y="2137174"/>
                <a:ext cx="504871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A6FB9787-FB2E-88C5-BFE9-00BBDB3AED8C}"/>
                </a:ext>
              </a:extLst>
            </p:cNvPr>
            <p:cNvGrpSpPr/>
            <p:nvPr/>
          </p:nvGrpSpPr>
          <p:grpSpPr>
            <a:xfrm>
              <a:off x="4111174" y="2177060"/>
              <a:ext cx="727061" cy="859392"/>
              <a:chOff x="7595179" y="1697173"/>
              <a:chExt cx="587210" cy="859392"/>
            </a:xfrm>
          </p:grpSpPr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B3D8EC31-8BD0-15B2-1F14-F9100F84081C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 x 2</a:t>
                </a:r>
              </a:p>
            </p:txBody>
          </p:sp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7BE47FE4-66B8-6931-7D00-3BE07FDFA42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 x 2</a:t>
                </a:r>
              </a:p>
            </p:txBody>
          </p: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96ACD752-2E40-F985-B5A1-DB5595E427B3}"/>
                  </a:ext>
                </a:extLst>
              </p:cNvPr>
              <p:cNvCxnSpPr/>
              <p:nvPr/>
            </p:nvCxnSpPr>
            <p:spPr>
              <a:xfrm flipH="1">
                <a:off x="7646803" y="2137174"/>
                <a:ext cx="46793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638EDAC9-0EA1-4B93-C854-EE065889E78C}"/>
                </a:ext>
              </a:extLst>
            </p:cNvPr>
            <p:cNvSpPr txBox="1"/>
            <p:nvPr/>
          </p:nvSpPr>
          <p:spPr>
            <a:xfrm>
              <a:off x="3923928" y="2312791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5BC7279-57C4-E99F-A043-F6F2B322E776}"/>
              </a:ext>
            </a:extLst>
          </p:cNvPr>
          <p:cNvGrpSpPr/>
          <p:nvPr/>
        </p:nvGrpSpPr>
        <p:grpSpPr>
          <a:xfrm>
            <a:off x="6252106" y="1484311"/>
            <a:ext cx="1368005" cy="859392"/>
            <a:chOff x="5176575" y="2165434"/>
            <a:chExt cx="1622506" cy="859392"/>
          </a:xfrm>
        </p:grpSpPr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42DA8DBC-519E-4A50-01DD-8FC9E9320D57}"/>
                </a:ext>
              </a:extLst>
            </p:cNvPr>
            <p:cNvSpPr txBox="1"/>
            <p:nvPr/>
          </p:nvSpPr>
          <p:spPr>
            <a:xfrm>
              <a:off x="5281160" y="2165434"/>
              <a:ext cx="13296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3 + 2</a:t>
              </a: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F958C9D6-5919-CD11-5D85-8BD6823C8141}"/>
                </a:ext>
              </a:extLst>
            </p:cNvPr>
            <p:cNvSpPr txBox="1"/>
            <p:nvPr/>
          </p:nvSpPr>
          <p:spPr>
            <a:xfrm>
              <a:off x="5176575" y="2501606"/>
              <a:ext cx="1622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6</a:t>
              </a:r>
            </a:p>
          </p:txBody>
        </p: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1483C0DD-321D-3A3F-CB2D-D3C799C4721B}"/>
                </a:ext>
              </a:extLst>
            </p:cNvPr>
            <p:cNvCxnSpPr/>
            <p:nvPr/>
          </p:nvCxnSpPr>
          <p:spPr>
            <a:xfrm flipH="1">
              <a:off x="5498400" y="2605435"/>
              <a:ext cx="922696" cy="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B68DAC-A18F-0A75-BC5A-484AFC2190DC}"/>
              </a:ext>
            </a:extLst>
          </p:cNvPr>
          <p:cNvGrpSpPr/>
          <p:nvPr/>
        </p:nvGrpSpPr>
        <p:grpSpPr>
          <a:xfrm>
            <a:off x="8073066" y="1484311"/>
            <a:ext cx="666755" cy="859392"/>
            <a:chOff x="6804325" y="2183075"/>
            <a:chExt cx="1025108" cy="859392"/>
          </a:xfrm>
        </p:grpSpPr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D1156789-F70B-2E45-792C-D2B2479BC27B}"/>
                </a:ext>
              </a:extLst>
            </p:cNvPr>
            <p:cNvSpPr txBox="1"/>
            <p:nvPr/>
          </p:nvSpPr>
          <p:spPr>
            <a:xfrm>
              <a:off x="6804325" y="2183075"/>
              <a:ext cx="10251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5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ED44B9D8-D109-87C1-A921-12271017575D}"/>
                </a:ext>
              </a:extLst>
            </p:cNvPr>
            <p:cNvSpPr txBox="1"/>
            <p:nvPr/>
          </p:nvSpPr>
          <p:spPr>
            <a:xfrm>
              <a:off x="6804325" y="2519247"/>
              <a:ext cx="10251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6</a:t>
              </a:r>
            </a:p>
          </p:txBody>
        </p: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291D7406-04B1-5993-1E82-4A451189A060}"/>
                </a:ext>
              </a:extLst>
            </p:cNvPr>
            <p:cNvCxnSpPr/>
            <p:nvPr/>
          </p:nvCxnSpPr>
          <p:spPr>
            <a:xfrm flipH="1">
              <a:off x="7060530" y="2623076"/>
              <a:ext cx="470856" cy="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3" name="Title 1">
            <a:extLst>
              <a:ext uri="{FF2B5EF4-FFF2-40B4-BE49-F238E27FC236}">
                <a16:creationId xmlns:a16="http://schemas.microsoft.com/office/drawing/2014/main" id="{BD292BAC-88C7-F271-2266-090BEF397B8D}"/>
              </a:ext>
            </a:extLst>
          </p:cNvPr>
          <p:cNvSpPr txBox="1">
            <a:spLocks/>
          </p:cNvSpPr>
          <p:nvPr/>
        </p:nvSpPr>
        <p:spPr>
          <a:xfrm>
            <a:off x="193430" y="720969"/>
            <a:ext cx="8352534" cy="640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then just add the numerators, and that’s your result: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60C2D4-F34F-9B9A-DAE7-787F9E194BB3}"/>
              </a:ext>
            </a:extLst>
          </p:cNvPr>
          <p:cNvGrpSpPr/>
          <p:nvPr/>
        </p:nvGrpSpPr>
        <p:grpSpPr>
          <a:xfrm>
            <a:off x="300179" y="1484311"/>
            <a:ext cx="1116688" cy="859392"/>
            <a:chOff x="541563" y="2163847"/>
            <a:chExt cx="1513950" cy="859392"/>
          </a:xfrm>
        </p:grpSpPr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0E1D6DD1-C87B-A66D-87F4-46D3E3423035}"/>
                </a:ext>
              </a:extLst>
            </p:cNvPr>
            <p:cNvGrpSpPr/>
            <p:nvPr/>
          </p:nvGrpSpPr>
          <p:grpSpPr>
            <a:xfrm>
              <a:off x="541563" y="2163847"/>
              <a:ext cx="672397" cy="859392"/>
              <a:chOff x="7595179" y="1697173"/>
              <a:chExt cx="587210" cy="859392"/>
            </a:xfrm>
          </p:grpSpPr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99393FB0-4ECE-6BDA-AA15-28A9EAF79DB8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</a:t>
                </a:r>
              </a:p>
            </p:txBody>
          </p:sp>
          <p:sp>
            <p:nvSpPr>
              <p:cNvPr id="247" name="TextBox 246">
                <a:extLst>
                  <a:ext uri="{FF2B5EF4-FFF2-40B4-BE49-F238E27FC236}">
                    <a16:creationId xmlns:a16="http://schemas.microsoft.com/office/drawing/2014/main" id="{AC675C35-5EAB-CF1E-9456-CC1B038E883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</a:t>
                </a:r>
              </a:p>
            </p:txBody>
          </p: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0CC47178-801B-CBE6-8173-171220EC740F}"/>
                  </a:ext>
                </a:extLst>
              </p:cNvPr>
              <p:cNvCxnSpPr/>
              <p:nvPr/>
            </p:nvCxnSpPr>
            <p:spPr>
              <a:xfrm flipH="1">
                <a:off x="7741940" y="2137174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B2D6D053-90C4-4FD1-FD10-1EBF5A7E60BA}"/>
                </a:ext>
              </a:extLst>
            </p:cNvPr>
            <p:cNvGrpSpPr/>
            <p:nvPr/>
          </p:nvGrpSpPr>
          <p:grpSpPr>
            <a:xfrm>
              <a:off x="1328452" y="2163847"/>
              <a:ext cx="727061" cy="859392"/>
              <a:chOff x="7583687" y="1697173"/>
              <a:chExt cx="587210" cy="859392"/>
            </a:xfrm>
          </p:grpSpPr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58EB0834-50BA-7398-9B36-7DE1670D2D35}"/>
                  </a:ext>
                </a:extLst>
              </p:cNvPr>
              <p:cNvSpPr txBox="1"/>
              <p:nvPr/>
            </p:nvSpPr>
            <p:spPr>
              <a:xfrm>
                <a:off x="7583687" y="1697173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1</a:t>
                </a: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F9984A48-4804-02B8-CA1B-4CE4297C694E}"/>
                  </a:ext>
                </a:extLst>
              </p:cNvPr>
              <p:cNvSpPr txBox="1"/>
              <p:nvPr/>
            </p:nvSpPr>
            <p:spPr>
              <a:xfrm>
                <a:off x="7583687" y="2033345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</a:t>
                </a:r>
              </a:p>
            </p:txBody>
          </p: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E1072187-6F6B-C841-7B82-878259B77A9E}"/>
                  </a:ext>
                </a:extLst>
              </p:cNvPr>
              <p:cNvCxnSpPr/>
              <p:nvPr/>
            </p:nvCxnSpPr>
            <p:spPr>
              <a:xfrm flipH="1">
                <a:off x="7730448" y="2137174"/>
                <a:ext cx="269719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9ED4AB60-B1CF-3F97-A433-6993F4181B23}"/>
                </a:ext>
              </a:extLst>
            </p:cNvPr>
            <p:cNvSpPr txBox="1"/>
            <p:nvPr/>
          </p:nvSpPr>
          <p:spPr>
            <a:xfrm>
              <a:off x="1029296" y="2312791"/>
              <a:ext cx="361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96402A9-CDCF-D869-BA17-5089D0018FED}"/>
              </a:ext>
            </a:extLst>
          </p:cNvPr>
          <p:cNvGrpSpPr/>
          <p:nvPr/>
        </p:nvGrpSpPr>
        <p:grpSpPr>
          <a:xfrm>
            <a:off x="1374353" y="1542622"/>
            <a:ext cx="663097" cy="633335"/>
            <a:chOff x="2097742" y="2276750"/>
            <a:chExt cx="829780" cy="633335"/>
          </a:xfrm>
        </p:grpSpPr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A0C09165-AF8D-8F39-2719-E42A60079513}"/>
                </a:ext>
              </a:extLst>
            </p:cNvPr>
            <p:cNvSpPr txBox="1"/>
            <p:nvPr/>
          </p:nvSpPr>
          <p:spPr>
            <a:xfrm>
              <a:off x="227325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4" name="Right Arrow 253">
              <a:extLst>
                <a:ext uri="{FF2B5EF4-FFF2-40B4-BE49-F238E27FC236}">
                  <a16:creationId xmlns:a16="http://schemas.microsoft.com/office/drawing/2014/main" id="{AA2F44EE-D51C-ED73-2A2C-5E2E91C576C2}"/>
                </a:ext>
              </a:extLst>
            </p:cNvPr>
            <p:cNvSpPr/>
            <p:nvPr/>
          </p:nvSpPr>
          <p:spPr>
            <a:xfrm>
              <a:off x="2097742" y="2276750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F4FBAEA-62A6-36BE-A469-3EBFFB51FE21}"/>
              </a:ext>
            </a:extLst>
          </p:cNvPr>
          <p:cNvGrpSpPr/>
          <p:nvPr/>
        </p:nvGrpSpPr>
        <p:grpSpPr>
          <a:xfrm>
            <a:off x="4064813" y="1550313"/>
            <a:ext cx="663097" cy="633335"/>
            <a:chOff x="4601296" y="2284441"/>
            <a:chExt cx="829780" cy="63333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D3489B5-7BB4-10F9-3890-87F239352C1B}"/>
                </a:ext>
              </a:extLst>
            </p:cNvPr>
            <p:cNvSpPr txBox="1"/>
            <p:nvPr/>
          </p:nvSpPr>
          <p:spPr>
            <a:xfrm>
              <a:off x="4719694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5" name="Right Arrow 254">
              <a:extLst>
                <a:ext uri="{FF2B5EF4-FFF2-40B4-BE49-F238E27FC236}">
                  <a16:creationId xmlns:a16="http://schemas.microsoft.com/office/drawing/2014/main" id="{9A397807-5F32-05CC-82EE-53670F5F41C3}"/>
                </a:ext>
              </a:extLst>
            </p:cNvPr>
            <p:cNvSpPr/>
            <p:nvPr/>
          </p:nvSpPr>
          <p:spPr>
            <a:xfrm>
              <a:off x="4601296" y="2284441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F5B918-6A04-4301-900D-D6B3B5DCF790}"/>
              </a:ext>
            </a:extLst>
          </p:cNvPr>
          <p:cNvGrpSpPr/>
          <p:nvPr/>
        </p:nvGrpSpPr>
        <p:grpSpPr>
          <a:xfrm>
            <a:off x="7384311" y="1542000"/>
            <a:ext cx="663097" cy="633335"/>
            <a:chOff x="6697789" y="2276128"/>
            <a:chExt cx="829780" cy="633335"/>
          </a:xfrm>
        </p:grpSpPr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94F90F53-093E-87FB-960A-45E282035BCC}"/>
                </a:ext>
              </a:extLst>
            </p:cNvPr>
            <p:cNvSpPr txBox="1"/>
            <p:nvPr/>
          </p:nvSpPr>
          <p:spPr>
            <a:xfrm>
              <a:off x="685900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56" name="Right Arrow 255">
              <a:extLst>
                <a:ext uri="{FF2B5EF4-FFF2-40B4-BE49-F238E27FC236}">
                  <a16:creationId xmlns:a16="http://schemas.microsoft.com/office/drawing/2014/main" id="{62078044-6349-E215-1E55-915B305CFE7E}"/>
                </a:ext>
              </a:extLst>
            </p:cNvPr>
            <p:cNvSpPr/>
            <p:nvPr/>
          </p:nvSpPr>
          <p:spPr>
            <a:xfrm>
              <a:off x="6697789" y="2276128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A2E3CB1A-DB53-44F7-95DE-536385250478}"/>
              </a:ext>
            </a:extLst>
          </p:cNvPr>
          <p:cNvCxnSpPr/>
          <p:nvPr/>
        </p:nvCxnSpPr>
        <p:spPr>
          <a:xfrm>
            <a:off x="3402182" y="5307856"/>
            <a:ext cx="0" cy="397882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238B169B-C0D2-0074-C7C9-DD755FC1C69A}"/>
              </a:ext>
            </a:extLst>
          </p:cNvPr>
          <p:cNvCxnSpPr/>
          <p:nvPr/>
        </p:nvCxnSpPr>
        <p:spPr>
          <a:xfrm>
            <a:off x="4490289" y="4581639"/>
            <a:ext cx="0" cy="1124099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0" name="Title 1">
            <a:extLst>
              <a:ext uri="{FF2B5EF4-FFF2-40B4-BE49-F238E27FC236}">
                <a16:creationId xmlns:a16="http://schemas.microsoft.com/office/drawing/2014/main" id="{41B8B4AC-921F-3B91-D227-7B0402B3A9DC}"/>
              </a:ext>
            </a:extLst>
          </p:cNvPr>
          <p:cNvSpPr txBox="1">
            <a:spLocks/>
          </p:cNvSpPr>
          <p:nvPr/>
        </p:nvSpPr>
        <p:spPr>
          <a:xfrm>
            <a:off x="3355199" y="-37885"/>
            <a:ext cx="580150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you need a </a:t>
            </a:r>
            <a:r>
              <a:rPr lang="en-US" sz="2800" b="1" i="1" dirty="0"/>
              <a:t>common denominator</a:t>
            </a:r>
            <a:r>
              <a:rPr lang="en-US" sz="2800" dirty="0"/>
              <a:t>,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D1055AC-51B6-D27E-EBCC-51AA32EB396E}"/>
              </a:ext>
            </a:extLst>
          </p:cNvPr>
          <p:cNvGrpSpPr/>
          <p:nvPr/>
        </p:nvGrpSpPr>
        <p:grpSpPr>
          <a:xfrm>
            <a:off x="4632033" y="1484311"/>
            <a:ext cx="1298636" cy="859392"/>
            <a:chOff x="4967873" y="2183075"/>
            <a:chExt cx="1298636" cy="859392"/>
          </a:xfrm>
        </p:grpSpPr>
        <p:grpSp>
          <p:nvGrpSpPr>
            <p:cNvPr id="261" name="Group 260">
              <a:extLst>
                <a:ext uri="{FF2B5EF4-FFF2-40B4-BE49-F238E27FC236}">
                  <a16:creationId xmlns:a16="http://schemas.microsoft.com/office/drawing/2014/main" id="{2E9AD1A5-6EE3-40AD-479B-2EA1E2217F71}"/>
                </a:ext>
              </a:extLst>
            </p:cNvPr>
            <p:cNvGrpSpPr/>
            <p:nvPr/>
          </p:nvGrpSpPr>
          <p:grpSpPr>
            <a:xfrm>
              <a:off x="4967873" y="2183075"/>
              <a:ext cx="666755" cy="859392"/>
              <a:chOff x="6804325" y="2183075"/>
              <a:chExt cx="1025108" cy="859392"/>
            </a:xfrm>
          </p:grpSpPr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83C84022-A6BE-8C2D-5861-BEC7D7307F3C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3</a:t>
                </a:r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426E49FB-7940-1EE8-A399-AF99EDC75288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B8C15963-F404-3C03-4600-ABBC221A0D14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5B9EB854-75EA-AD27-B709-F78E50B606CA}"/>
                </a:ext>
              </a:extLst>
            </p:cNvPr>
            <p:cNvSpPr txBox="1"/>
            <p:nvPr/>
          </p:nvSpPr>
          <p:spPr>
            <a:xfrm>
              <a:off x="5419781" y="2334498"/>
              <a:ext cx="4707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grpSp>
          <p:nvGrpSpPr>
            <p:cNvPr id="266" name="Group 265">
              <a:extLst>
                <a:ext uri="{FF2B5EF4-FFF2-40B4-BE49-F238E27FC236}">
                  <a16:creationId xmlns:a16="http://schemas.microsoft.com/office/drawing/2014/main" id="{50CF6307-A780-124F-B3D4-0D1E33679159}"/>
                </a:ext>
              </a:extLst>
            </p:cNvPr>
            <p:cNvGrpSpPr/>
            <p:nvPr/>
          </p:nvGrpSpPr>
          <p:grpSpPr>
            <a:xfrm>
              <a:off x="5599754" y="2183075"/>
              <a:ext cx="666755" cy="859392"/>
              <a:chOff x="6804325" y="2183075"/>
              <a:chExt cx="1025108" cy="859392"/>
            </a:xfrm>
          </p:grpSpPr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C5A1F2AF-844D-792D-5C92-4CC78A139544}"/>
                  </a:ext>
                </a:extLst>
              </p:cNvPr>
              <p:cNvSpPr txBox="1"/>
              <p:nvPr/>
            </p:nvSpPr>
            <p:spPr>
              <a:xfrm>
                <a:off x="6804325" y="2183075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2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463FE4ED-7E32-6602-62A4-A75EF2794E4D}"/>
                  </a:ext>
                </a:extLst>
              </p:cNvPr>
              <p:cNvSpPr txBox="1"/>
              <p:nvPr/>
            </p:nvSpPr>
            <p:spPr>
              <a:xfrm>
                <a:off x="6804325" y="2519247"/>
                <a:ext cx="1025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6</a:t>
                </a:r>
              </a:p>
            </p:txBody>
          </p: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CAEAB586-FD17-738C-0682-ADBD94F70CB8}"/>
                  </a:ext>
                </a:extLst>
              </p:cNvPr>
              <p:cNvCxnSpPr/>
              <p:nvPr/>
            </p:nvCxnSpPr>
            <p:spPr>
              <a:xfrm flipH="1">
                <a:off x="7060530" y="2623076"/>
                <a:ext cx="470856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9C90D593-B5C6-B67F-F305-B4115AFB150E}"/>
              </a:ext>
            </a:extLst>
          </p:cNvPr>
          <p:cNvGrpSpPr/>
          <p:nvPr/>
        </p:nvGrpSpPr>
        <p:grpSpPr>
          <a:xfrm>
            <a:off x="5818566" y="1542000"/>
            <a:ext cx="663097" cy="633335"/>
            <a:chOff x="6697789" y="2276128"/>
            <a:chExt cx="829780" cy="633335"/>
          </a:xfrm>
        </p:grpSpPr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92E6BC19-9D4B-5180-F787-EE62F50F0425}"/>
                </a:ext>
              </a:extLst>
            </p:cNvPr>
            <p:cNvSpPr txBox="1"/>
            <p:nvPr/>
          </p:nvSpPr>
          <p:spPr>
            <a:xfrm>
              <a:off x="6859001" y="2315780"/>
              <a:ext cx="361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272" name="Right Arrow 271">
              <a:extLst>
                <a:ext uri="{FF2B5EF4-FFF2-40B4-BE49-F238E27FC236}">
                  <a16:creationId xmlns:a16="http://schemas.microsoft.com/office/drawing/2014/main" id="{BB9B39BE-BDF0-E943-AFF9-A3A3A4B2524C}"/>
                </a:ext>
              </a:extLst>
            </p:cNvPr>
            <p:cNvSpPr/>
            <p:nvPr/>
          </p:nvSpPr>
          <p:spPr>
            <a:xfrm>
              <a:off x="6697789" y="2276128"/>
              <a:ext cx="829780" cy="63333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1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12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725E2F83-FD72-1A99-97C4-ECAB4BBBBF26}"/>
              </a:ext>
            </a:extLst>
          </p:cNvPr>
          <p:cNvSpPr/>
          <p:nvPr/>
        </p:nvSpPr>
        <p:spPr>
          <a:xfrm>
            <a:off x="3105243" y="5645894"/>
            <a:ext cx="590544" cy="7775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>
            <a:extLst>
              <a:ext uri="{FF2B5EF4-FFF2-40B4-BE49-F238E27FC236}">
                <a16:creationId xmlns:a16="http://schemas.microsoft.com/office/drawing/2014/main" id="{EC432E23-5ABB-A90F-B81B-ED23EB9DF845}"/>
              </a:ext>
            </a:extLst>
          </p:cNvPr>
          <p:cNvSpPr/>
          <p:nvPr/>
        </p:nvSpPr>
        <p:spPr>
          <a:xfrm>
            <a:off x="4205857" y="5645894"/>
            <a:ext cx="590544" cy="7775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307F8825-28C0-332F-2D8D-8B479D204C2F}"/>
              </a:ext>
            </a:extLst>
          </p:cNvPr>
          <p:cNvSpPr>
            <a:spLocks noChangeAspect="1"/>
          </p:cNvSpPr>
          <p:nvPr/>
        </p:nvSpPr>
        <p:spPr>
          <a:xfrm>
            <a:off x="3356464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EDE14811-EFF9-A632-2AD3-C7DEB924C161}"/>
              </a:ext>
            </a:extLst>
          </p:cNvPr>
          <p:cNvSpPr>
            <a:spLocks noChangeAspect="1"/>
          </p:cNvSpPr>
          <p:nvPr/>
        </p:nvSpPr>
        <p:spPr>
          <a:xfrm>
            <a:off x="1164590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A1F4A75E-CC8B-4EC8-44F0-5AEED5C78551}"/>
              </a:ext>
            </a:extLst>
          </p:cNvPr>
          <p:cNvSpPr>
            <a:spLocks noChangeAspect="1"/>
          </p:cNvSpPr>
          <p:nvPr/>
        </p:nvSpPr>
        <p:spPr>
          <a:xfrm>
            <a:off x="4451802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A7EB0192-FBB1-FE85-F86A-B17F01DEBCFB}"/>
              </a:ext>
            </a:extLst>
          </p:cNvPr>
          <p:cNvSpPr>
            <a:spLocks noChangeAspect="1"/>
          </p:cNvSpPr>
          <p:nvPr/>
        </p:nvSpPr>
        <p:spPr>
          <a:xfrm>
            <a:off x="5534582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C599FC30-DE2F-5E3B-E0D8-26EEE1E3117B}"/>
              </a:ext>
            </a:extLst>
          </p:cNvPr>
          <p:cNvSpPr>
            <a:spLocks noChangeAspect="1"/>
          </p:cNvSpPr>
          <p:nvPr/>
        </p:nvSpPr>
        <p:spPr>
          <a:xfrm>
            <a:off x="7742353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40710D15-2DA0-0361-3B95-0BB2ACBE7ED5}"/>
              </a:ext>
            </a:extLst>
          </p:cNvPr>
          <p:cNvSpPr>
            <a:spLocks noChangeAspect="1"/>
          </p:cNvSpPr>
          <p:nvPr/>
        </p:nvSpPr>
        <p:spPr>
          <a:xfrm>
            <a:off x="6645050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DA76D66F-D760-A938-A217-44AF3805DD2E}"/>
              </a:ext>
            </a:extLst>
          </p:cNvPr>
          <p:cNvSpPr>
            <a:spLocks noChangeAspect="1"/>
          </p:cNvSpPr>
          <p:nvPr/>
        </p:nvSpPr>
        <p:spPr>
          <a:xfrm>
            <a:off x="2255128" y="3038602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>
            <a:extLst>
              <a:ext uri="{FF2B5EF4-FFF2-40B4-BE49-F238E27FC236}">
                <a16:creationId xmlns:a16="http://schemas.microsoft.com/office/drawing/2014/main" id="{EEFD2804-CAFA-920F-8E31-EFE12AEF86E1}"/>
              </a:ext>
            </a:extLst>
          </p:cNvPr>
          <p:cNvSpPr/>
          <p:nvPr/>
        </p:nvSpPr>
        <p:spPr>
          <a:xfrm>
            <a:off x="3105243" y="4556679"/>
            <a:ext cx="590544" cy="830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43A952C2-049A-FB8D-D13B-BC1A486BF3C4}"/>
              </a:ext>
            </a:extLst>
          </p:cNvPr>
          <p:cNvCxnSpPr/>
          <p:nvPr/>
        </p:nvCxnSpPr>
        <p:spPr>
          <a:xfrm flipH="1" flipV="1">
            <a:off x="3397861" y="3200993"/>
            <a:ext cx="2654" cy="1360400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DC2D6AF-364F-32B2-D36C-2F2C473E2DD6}"/>
              </a:ext>
            </a:extLst>
          </p:cNvPr>
          <p:cNvCxnSpPr/>
          <p:nvPr/>
        </p:nvCxnSpPr>
        <p:spPr>
          <a:xfrm flipV="1">
            <a:off x="4495140" y="3114919"/>
            <a:ext cx="0" cy="732879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" name="Rounded Rectangle 285">
            <a:extLst>
              <a:ext uri="{FF2B5EF4-FFF2-40B4-BE49-F238E27FC236}">
                <a16:creationId xmlns:a16="http://schemas.microsoft.com/office/drawing/2014/main" id="{B2F00399-702D-B432-7F5D-2FFA331AC05E}"/>
              </a:ext>
            </a:extLst>
          </p:cNvPr>
          <p:cNvSpPr/>
          <p:nvPr/>
        </p:nvSpPr>
        <p:spPr>
          <a:xfrm>
            <a:off x="4205857" y="3851686"/>
            <a:ext cx="590544" cy="830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017B38DD-77F6-B9A9-36A3-978AC5A60F13}"/>
              </a:ext>
            </a:extLst>
          </p:cNvPr>
          <p:cNvCxnSpPr/>
          <p:nvPr/>
        </p:nvCxnSpPr>
        <p:spPr>
          <a:xfrm>
            <a:off x="1198895" y="303860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" name="Rounded Rectangle 286">
            <a:extLst>
              <a:ext uri="{FF2B5EF4-FFF2-40B4-BE49-F238E27FC236}">
                <a16:creationId xmlns:a16="http://schemas.microsoft.com/office/drawing/2014/main" id="{C01C5DA7-8763-73B8-4E0E-02338078CD5D}"/>
              </a:ext>
            </a:extLst>
          </p:cNvPr>
          <p:cNvSpPr/>
          <p:nvPr/>
        </p:nvSpPr>
        <p:spPr>
          <a:xfrm>
            <a:off x="8060736" y="1490395"/>
            <a:ext cx="666755" cy="866521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8FC32E4-8178-9B62-3372-14335788B069}"/>
              </a:ext>
            </a:extLst>
          </p:cNvPr>
          <p:cNvGrpSpPr/>
          <p:nvPr/>
        </p:nvGrpSpPr>
        <p:grpSpPr>
          <a:xfrm flipV="1">
            <a:off x="1205506" y="2394747"/>
            <a:ext cx="5478126" cy="662691"/>
            <a:chOff x="1205506" y="3394774"/>
            <a:chExt cx="5478126" cy="69783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46B11F0-AFD1-A326-F16D-DD4795B9EBA6}"/>
                </a:ext>
              </a:extLst>
            </p:cNvPr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4" name="Left Bracket 13">
                <a:extLst>
                  <a:ext uri="{FF2B5EF4-FFF2-40B4-BE49-F238E27FC236}">
                    <a16:creationId xmlns:a16="http://schemas.microsoft.com/office/drawing/2014/main" id="{4CD8E528-B906-C923-2292-67F98BCF9911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5" name="Left Bracket 14">
                <a:extLst>
                  <a:ext uri="{FF2B5EF4-FFF2-40B4-BE49-F238E27FC236}">
                    <a16:creationId xmlns:a16="http://schemas.microsoft.com/office/drawing/2014/main" id="{511E0660-E04F-0099-90E1-149880D32E9C}"/>
                  </a:ext>
                </a:extLst>
              </p:cNvPr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7" name="Left Bracket 16">
                <a:extLst>
                  <a:ext uri="{FF2B5EF4-FFF2-40B4-BE49-F238E27FC236}">
                    <a16:creationId xmlns:a16="http://schemas.microsoft.com/office/drawing/2014/main" id="{5F8BA519-B21B-7995-DE58-4BCDAECF1A56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540FA41-DF44-ADDF-F65C-06FF121EB980}"/>
                </a:ext>
              </a:extLst>
            </p:cNvPr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1" name="Left Bracket 10">
                <a:extLst>
                  <a:ext uri="{FF2B5EF4-FFF2-40B4-BE49-F238E27FC236}">
                    <a16:creationId xmlns:a16="http://schemas.microsoft.com/office/drawing/2014/main" id="{19A846FB-EC71-D829-2C91-E8B229AC7D41}"/>
                  </a:ext>
                </a:extLst>
              </p:cNvPr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2" name="Left Bracket 11">
                <a:extLst>
                  <a:ext uri="{FF2B5EF4-FFF2-40B4-BE49-F238E27FC236}">
                    <a16:creationId xmlns:a16="http://schemas.microsoft.com/office/drawing/2014/main" id="{6A5B004B-FA16-F204-1BA2-88609937FADF}"/>
                  </a:ext>
                </a:extLst>
              </p:cNvPr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81CD3A79-FB5C-FDDE-5017-D7B864168BF5}"/>
              </a:ext>
            </a:extLst>
          </p:cNvPr>
          <p:cNvCxnSpPr>
            <a:cxnSpLocks/>
          </p:cNvCxnSpPr>
          <p:nvPr/>
        </p:nvCxnSpPr>
        <p:spPr>
          <a:xfrm flipH="1">
            <a:off x="6686196" y="3228213"/>
            <a:ext cx="11592" cy="2468880"/>
          </a:xfrm>
          <a:prstGeom prst="line">
            <a:avLst/>
          </a:prstGeom>
          <a:ln w="19050" cmpd="sng"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94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138 L 0.35868 0.0013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3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4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6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9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3000"/>
                            </p:stCondLst>
                            <p:childTnLst>
                              <p:par>
                                <p:cTn id="9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animBg="1"/>
      <p:bldP spid="243" grpId="0"/>
      <p:bldP spid="260" grpId="0"/>
      <p:bldP spid="30" grpId="0" animBg="1"/>
      <p:bldP spid="276" grpId="0" animBg="1"/>
      <p:bldP spid="283" grpId="0" animBg="1"/>
      <p:bldP spid="284" grpId="0" animBg="1"/>
      <p:bldP spid="28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74274" y="2785308"/>
            <a:ext cx="4164278" cy="1312900"/>
            <a:chOff x="3271921" y="346382"/>
            <a:chExt cx="4164278" cy="1312900"/>
          </a:xfrm>
        </p:grpSpPr>
        <p:sp>
          <p:nvSpPr>
            <p:cNvPr id="5" name="TextBox 4"/>
            <p:cNvSpPr txBox="1"/>
            <p:nvPr/>
          </p:nvSpPr>
          <p:spPr>
            <a:xfrm>
              <a:off x="3271921" y="540563"/>
              <a:ext cx="41642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400" dirty="0">
                  <a:solidFill>
                    <a:schemeClr val="bg1"/>
                  </a:solidFill>
                </a:rPr>
                <a:t>             </a:t>
              </a:r>
              <a:r>
                <a:rPr lang="en-US" sz="4800" b="1" dirty="0">
                  <a:solidFill>
                    <a:schemeClr val="bg1"/>
                  </a:solidFill>
                </a:rPr>
                <a:t>+</a:t>
              </a:r>
              <a:r>
                <a:rPr lang="en-US" sz="4400" dirty="0">
                  <a:solidFill>
                    <a:schemeClr val="bg1"/>
                  </a:solidFill>
                </a:rPr>
                <a:t>       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0991" y="346382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0991" y="828285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424140" y="1047842"/>
              <a:ext cx="457196" cy="0"/>
            </a:xfrm>
            <a:prstGeom prst="line">
              <a:avLst/>
            </a:prstGeom>
            <a:ln w="285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407541" y="346382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07541" y="828285"/>
              <a:ext cx="479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FFFF"/>
                  </a:solidFill>
                </a:rPr>
                <a:t>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420690" y="1047842"/>
              <a:ext cx="457196" cy="0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A7CAD67-D5A6-82B7-A0E0-4168E0E0B6AC}"/>
              </a:ext>
            </a:extLst>
          </p:cNvPr>
          <p:cNvSpPr txBox="1"/>
          <p:nvPr/>
        </p:nvSpPr>
        <p:spPr>
          <a:xfrm>
            <a:off x="861646" y="1983881"/>
            <a:ext cx="7420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One more recap . . 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7E91E6F-8337-02AF-7E4F-327C850BFD0D}"/>
              </a:ext>
            </a:extLst>
          </p:cNvPr>
          <p:cNvGrpSpPr/>
          <p:nvPr/>
        </p:nvGrpSpPr>
        <p:grpSpPr>
          <a:xfrm>
            <a:off x="959259" y="422582"/>
            <a:ext cx="4164278" cy="1189789"/>
            <a:chOff x="3245278" y="346382"/>
            <a:chExt cx="4164278" cy="118978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9544320-B5AD-6519-DB4C-E5653C017E14}"/>
                </a:ext>
              </a:extLst>
            </p:cNvPr>
            <p:cNvSpPr txBox="1"/>
            <p:nvPr/>
          </p:nvSpPr>
          <p:spPr>
            <a:xfrm>
              <a:off x="3245278" y="522801"/>
              <a:ext cx="416427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400" b="1" dirty="0"/>
                <a:t>Adding</a:t>
              </a:r>
              <a:r>
                <a:rPr lang="en-US" sz="4400" dirty="0"/>
                <a:t>      </a:t>
              </a:r>
              <a:r>
                <a:rPr lang="en-US" sz="4400" b="1" dirty="0"/>
                <a:t>+</a:t>
              </a:r>
              <a:r>
                <a:rPr lang="en-US" sz="4400" dirty="0"/>
                <a:t>        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A4A7D1D-D82D-86C6-6DA8-2FE7E296B317}"/>
                </a:ext>
              </a:extLst>
            </p:cNvPr>
            <p:cNvGrpSpPr/>
            <p:nvPr/>
          </p:nvGrpSpPr>
          <p:grpSpPr>
            <a:xfrm>
              <a:off x="6129056" y="346382"/>
              <a:ext cx="479983" cy="1189789"/>
              <a:chOff x="1461813" y="1087631"/>
              <a:chExt cx="479983" cy="1189789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19F0950-453F-132B-506A-4CA909F1654E}"/>
                  </a:ext>
                </a:extLst>
              </p:cNvPr>
              <p:cNvSpPr txBox="1"/>
              <p:nvPr/>
            </p:nvSpPr>
            <p:spPr>
              <a:xfrm>
                <a:off x="1461813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F712F93-7122-9F84-5A83-F3C3D01D26EC}"/>
                  </a:ext>
                </a:extLst>
              </p:cNvPr>
              <p:cNvSpPr txBox="1"/>
              <p:nvPr/>
            </p:nvSpPr>
            <p:spPr>
              <a:xfrm>
                <a:off x="1461813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67D9FBAE-F6CE-F8D3-AB05-43B7C619A118}"/>
                  </a:ext>
                </a:extLst>
              </p:cNvPr>
              <p:cNvCxnSpPr/>
              <p:nvPr/>
            </p:nvCxnSpPr>
            <p:spPr>
              <a:xfrm>
                <a:off x="1474962" y="1699133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DC6DE00-EA9F-7877-4C81-02B0B9792B40}"/>
                </a:ext>
              </a:extLst>
            </p:cNvPr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04A2659-F660-C8B5-8859-9D070FFDAC7C}"/>
                  </a:ext>
                </a:extLst>
              </p:cNvPr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CB4DE0D-ECC9-1E94-8B54-36CE8C15F2EC}"/>
                  </a:ext>
                </a:extLst>
              </p:cNvPr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BFE709CF-9801-3E60-3B78-041C780572A5}"/>
                  </a:ext>
                </a:extLst>
              </p:cNvPr>
              <p:cNvCxnSpPr/>
              <p:nvPr/>
            </p:nvCxnSpPr>
            <p:spPr>
              <a:xfrm>
                <a:off x="1374901" y="1699133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36622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/>
          <p:cNvGrpSpPr/>
          <p:nvPr/>
        </p:nvGrpSpPr>
        <p:grpSpPr>
          <a:xfrm flipV="1">
            <a:off x="1205506" y="2722814"/>
            <a:ext cx="5478126" cy="662691"/>
            <a:chOff x="1205506" y="3394774"/>
            <a:chExt cx="5478126" cy="697836"/>
          </a:xfrm>
        </p:grpSpPr>
        <p:grpSp>
          <p:nvGrpSpPr>
            <p:cNvPr id="128" name="Group 127"/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133" name="Left Bracket 132"/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4" name="Left Bracket 133"/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5" name="Left Bracket 134"/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4490290" y="3394774"/>
              <a:ext cx="2193342" cy="697836"/>
              <a:chOff x="1199733" y="3461204"/>
              <a:chExt cx="2193342" cy="914403"/>
            </a:xfrm>
          </p:grpSpPr>
          <p:sp>
            <p:nvSpPr>
              <p:cNvPr id="130" name="Left Bracket 129"/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132" name="Left Bracket 131"/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57150" cmpd="sng">
                <a:solidFill>
                  <a:srgbClr val="2EFF1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1124359" y="346382"/>
            <a:ext cx="4164278" cy="1189789"/>
            <a:chOff x="3245278" y="346382"/>
            <a:chExt cx="4164278" cy="1189789"/>
          </a:xfrm>
        </p:grpSpPr>
        <p:sp>
          <p:nvSpPr>
            <p:cNvPr id="5" name="TextBox 4"/>
            <p:cNvSpPr txBox="1"/>
            <p:nvPr/>
          </p:nvSpPr>
          <p:spPr>
            <a:xfrm>
              <a:off x="3245278" y="522801"/>
              <a:ext cx="416427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4400" b="1" dirty="0"/>
                <a:t>Adding</a:t>
              </a:r>
              <a:r>
                <a:rPr lang="en-US" sz="4400" dirty="0"/>
                <a:t>      </a:t>
              </a:r>
              <a:r>
                <a:rPr lang="en-US" sz="4400" b="1" dirty="0"/>
                <a:t>+</a:t>
              </a:r>
              <a:r>
                <a:rPr lang="en-US" sz="4400" dirty="0"/>
                <a:t>        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129056" y="346382"/>
              <a:ext cx="479983" cy="1189789"/>
              <a:chOff x="1461813" y="1087631"/>
              <a:chExt cx="479983" cy="118978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461813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61813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474962" y="1700501"/>
                <a:ext cx="457196" cy="0"/>
              </a:xfrm>
              <a:prstGeom prst="line">
                <a:avLst/>
              </a:prstGeom>
              <a:ln w="28575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5125799" y="346382"/>
              <a:ext cx="479983" cy="1189789"/>
              <a:chOff x="1361752" y="1087631"/>
              <a:chExt cx="479983" cy="118978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361752" y="1087631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61752" y="1569534"/>
                <a:ext cx="47998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374901" y="1700501"/>
                <a:ext cx="457196" cy="0"/>
              </a:xfrm>
              <a:prstGeom prst="line">
                <a:avLst/>
              </a:prstGeom>
              <a:ln w="28575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" name="Straight Connector 13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108577" y="3451423"/>
            <a:ext cx="587210" cy="1511886"/>
            <a:chOff x="7164409" y="3993943"/>
            <a:chExt cx="587210" cy="1511886"/>
          </a:xfrm>
        </p:grpSpPr>
        <p:grpSp>
          <p:nvGrpSpPr>
            <p:cNvPr id="36" name="Group 35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288637" y="3454532"/>
            <a:ext cx="587210" cy="1511886"/>
            <a:chOff x="7164409" y="3993943"/>
            <a:chExt cx="587210" cy="1511886"/>
          </a:xfrm>
        </p:grpSpPr>
        <p:grpSp>
          <p:nvGrpSpPr>
            <p:cNvPr id="28" name="Group 27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>
                <a:off x="7741940" y="20937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205857" y="3451423"/>
            <a:ext cx="587210" cy="1511886"/>
            <a:chOff x="4205857" y="3414890"/>
            <a:chExt cx="587210" cy="1511886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4495140" y="3414890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oup 51"/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2" name="Straight Connector 61"/>
          <p:cNvCxnSpPr/>
          <p:nvPr/>
        </p:nvCxnSpPr>
        <p:spPr>
          <a:xfrm>
            <a:off x="1207928" y="3401160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403575" y="3453094"/>
            <a:ext cx="587210" cy="1839843"/>
            <a:chOff x="7595179" y="3097039"/>
            <a:chExt cx="587210" cy="1839843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7885671" y="3097039"/>
              <a:ext cx="0" cy="749808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7595179" y="3736554"/>
              <a:ext cx="58721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FF0000"/>
                  </a:solidFill>
                </a:rPr>
                <a:t>?</a:t>
              </a:r>
            </a:p>
            <a:p>
              <a:pPr algn="ctr"/>
              <a:endParaRPr lang="en-US" sz="2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198450" y="1685945"/>
            <a:ext cx="2194560" cy="1681173"/>
            <a:chOff x="1198450" y="2438827"/>
            <a:chExt cx="2194560" cy="1681173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1198450" y="4120000"/>
              <a:ext cx="2194560" cy="0"/>
            </a:xfrm>
            <a:prstGeom prst="lin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Brace 68"/>
            <p:cNvSpPr/>
            <p:nvPr/>
          </p:nvSpPr>
          <p:spPr>
            <a:xfrm rot="16200000">
              <a:off x="2233924" y="2150909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994887" y="2438827"/>
              <a:ext cx="587210" cy="797837"/>
              <a:chOff x="1994887" y="2438827"/>
              <a:chExt cx="587210" cy="797837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1994887" y="2438827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994887" y="277499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 flipH="1">
                <a:off x="2141648" y="2848095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1202207" y="2391871"/>
            <a:ext cx="3283744" cy="948584"/>
            <a:chOff x="1215719" y="2026236"/>
            <a:chExt cx="3283744" cy="948584"/>
          </a:xfrm>
        </p:grpSpPr>
        <p:grpSp>
          <p:nvGrpSpPr>
            <p:cNvPr id="71" name="Group 70"/>
            <p:cNvGrpSpPr/>
            <p:nvPr/>
          </p:nvGrpSpPr>
          <p:grpSpPr>
            <a:xfrm>
              <a:off x="2533091" y="2026236"/>
              <a:ext cx="587210" cy="797837"/>
              <a:chOff x="7615999" y="1800533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7615999" y="180053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615999" y="213670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7762760" y="222250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Right Brace 79"/>
            <p:cNvSpPr/>
            <p:nvPr/>
          </p:nvSpPr>
          <p:spPr>
            <a:xfrm rot="16200000">
              <a:off x="2744047" y="1219404"/>
              <a:ext cx="227088" cy="328374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6652521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61" idx="2"/>
            <a:endCxn id="84" idx="0"/>
          </p:cNvCxnSpPr>
          <p:nvPr/>
        </p:nvCxnSpPr>
        <p:spPr>
          <a:xfrm>
            <a:off x="6685931" y="1520927"/>
            <a:ext cx="9928" cy="1845868"/>
          </a:xfrm>
          <a:prstGeom prst="line">
            <a:avLst/>
          </a:prstGeom>
          <a:ln w="190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5942960" y="459270"/>
            <a:ext cx="1485942" cy="1061657"/>
            <a:chOff x="5942960" y="4060453"/>
            <a:chExt cx="1485942" cy="1061657"/>
          </a:xfrm>
        </p:grpSpPr>
        <p:grpSp>
          <p:nvGrpSpPr>
            <p:cNvPr id="60" name="Group 59"/>
            <p:cNvGrpSpPr/>
            <p:nvPr/>
          </p:nvGrpSpPr>
          <p:grpSpPr>
            <a:xfrm>
              <a:off x="6144033" y="4162447"/>
              <a:ext cx="1116688" cy="832507"/>
              <a:chOff x="541563" y="2163847"/>
              <a:chExt cx="1513950" cy="859392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541563" y="2163847"/>
                <a:ext cx="672397" cy="859392"/>
                <a:chOff x="7595179" y="1697173"/>
                <a:chExt cx="587210" cy="85939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7595179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7595179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 flipH="1">
                  <a:off x="7741940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328452" y="2163847"/>
                <a:ext cx="727061" cy="859392"/>
                <a:chOff x="7583687" y="1697173"/>
                <a:chExt cx="587210" cy="859392"/>
              </a:xfrm>
            </p:grpSpPr>
            <p:sp>
              <p:nvSpPr>
                <p:cNvPr id="86" name="TextBox 85"/>
                <p:cNvSpPr txBox="1"/>
                <p:nvPr/>
              </p:nvSpPr>
              <p:spPr>
                <a:xfrm>
                  <a:off x="7583687" y="1697173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583687" y="2033345"/>
                  <a:ext cx="5872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 flipH="1">
                  <a:off x="7730448" y="2150426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1029296" y="2312791"/>
                <a:ext cx="3616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+</a:t>
                </a:r>
              </a:p>
            </p:txBody>
          </p:sp>
        </p:grpSp>
        <p:sp>
          <p:nvSpPr>
            <p:cNvPr id="61" name="Rounded Rectangle 60"/>
            <p:cNvSpPr/>
            <p:nvPr/>
          </p:nvSpPr>
          <p:spPr>
            <a:xfrm>
              <a:off x="5942960" y="4060453"/>
              <a:ext cx="1485942" cy="1061657"/>
            </a:xfrm>
            <a:prstGeom prst="roundRect">
              <a:avLst>
                <a:gd name="adj" fmla="val 29358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05506" y="3394774"/>
            <a:ext cx="6570013" cy="697836"/>
            <a:chOff x="1205506" y="3394774"/>
            <a:chExt cx="6570013" cy="697836"/>
          </a:xfrm>
        </p:grpSpPr>
        <p:grpSp>
          <p:nvGrpSpPr>
            <p:cNvPr id="92" name="Group 91"/>
            <p:cNvGrpSpPr/>
            <p:nvPr/>
          </p:nvGrpSpPr>
          <p:grpSpPr>
            <a:xfrm>
              <a:off x="1205506" y="3394774"/>
              <a:ext cx="3285229" cy="697836"/>
              <a:chOff x="1199733" y="3461204"/>
              <a:chExt cx="3285229" cy="914403"/>
            </a:xfrm>
          </p:grpSpPr>
          <p:sp>
            <p:nvSpPr>
              <p:cNvPr id="93" name="Left Bracket 92"/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94" name="Left Bracket 93"/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95" name="Left Bracket 94"/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4490290" y="3394774"/>
              <a:ext cx="3285229" cy="697836"/>
              <a:chOff x="1199733" y="3461204"/>
              <a:chExt cx="3285229" cy="914403"/>
            </a:xfrm>
          </p:grpSpPr>
          <p:sp>
            <p:nvSpPr>
              <p:cNvPr id="97" name="Left Bracket 96"/>
              <p:cNvSpPr/>
              <p:nvPr/>
            </p:nvSpPr>
            <p:spPr>
              <a:xfrm rot="16200000">
                <a:off x="1291174" y="3369763"/>
                <a:ext cx="914398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98" name="Left Bracket 97"/>
              <p:cNvSpPr/>
              <p:nvPr/>
            </p:nvSpPr>
            <p:spPr>
              <a:xfrm rot="16200000">
                <a:off x="3479122" y="3369767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  <p:sp>
            <p:nvSpPr>
              <p:cNvPr id="99" name="Left Bracket 98"/>
              <p:cNvSpPr/>
              <p:nvPr/>
            </p:nvSpPr>
            <p:spPr>
              <a:xfrm rot="16200000">
                <a:off x="2387235" y="3369768"/>
                <a:ext cx="914399" cy="1097280"/>
              </a:xfrm>
              <a:prstGeom prst="leftBracket">
                <a:avLst>
                  <a:gd name="adj" fmla="val 156721"/>
                </a:avLst>
              </a:prstGeom>
              <a:ln w="6350" cmpd="sng"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24FFEC"/>
                  </a:solidFill>
                </a:endParaRPr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8EB812D-B590-930C-4294-8F2DC0B18CAA}"/>
              </a:ext>
            </a:extLst>
          </p:cNvPr>
          <p:cNvGrpSpPr/>
          <p:nvPr/>
        </p:nvGrpSpPr>
        <p:grpSpPr>
          <a:xfrm>
            <a:off x="3104255" y="4831271"/>
            <a:ext cx="4979623" cy="797837"/>
            <a:chOff x="3104255" y="4831271"/>
            <a:chExt cx="4979623" cy="797837"/>
          </a:xfrm>
        </p:grpSpPr>
        <p:grpSp>
          <p:nvGrpSpPr>
            <p:cNvPr id="23" name="Group 22"/>
            <p:cNvGrpSpPr/>
            <p:nvPr/>
          </p:nvGrpSpPr>
          <p:grpSpPr>
            <a:xfrm>
              <a:off x="4211901" y="4831271"/>
              <a:ext cx="587210" cy="797837"/>
              <a:chOff x="4268760" y="4894018"/>
              <a:chExt cx="587210" cy="797837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4268760" y="4894018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3</a:t>
                </a: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4268760" y="5230190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6</a:t>
                </a:r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 flipH="1">
                <a:off x="4415521" y="5303286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Group 105"/>
            <p:cNvGrpSpPr/>
            <p:nvPr/>
          </p:nvGrpSpPr>
          <p:grpSpPr>
            <a:xfrm>
              <a:off x="3104255" y="4831271"/>
              <a:ext cx="587210" cy="797837"/>
              <a:chOff x="4268760" y="4894018"/>
              <a:chExt cx="587210" cy="797837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4268760" y="4894018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268760" y="5230190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flipH="1">
                <a:off x="4415521" y="5303286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/>
            <p:cNvGrpSpPr/>
            <p:nvPr/>
          </p:nvGrpSpPr>
          <p:grpSpPr>
            <a:xfrm>
              <a:off x="7496668" y="4831271"/>
              <a:ext cx="587210" cy="797837"/>
              <a:chOff x="4268760" y="4894018"/>
              <a:chExt cx="587210" cy="797837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4268760" y="4894018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6</a:t>
                </a: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4268760" y="5230190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6</a:t>
                </a: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flipH="1">
                <a:off x="4415521" y="5303286"/>
                <a:ext cx="269719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" name="Group 113"/>
          <p:cNvGrpSpPr/>
          <p:nvPr/>
        </p:nvGrpSpPr>
        <p:grpSpPr>
          <a:xfrm>
            <a:off x="1205506" y="3394775"/>
            <a:ext cx="2193342" cy="525848"/>
            <a:chOff x="1199733" y="3461204"/>
            <a:chExt cx="2193342" cy="914403"/>
          </a:xfrm>
        </p:grpSpPr>
        <p:sp>
          <p:nvSpPr>
            <p:cNvPr id="115" name="Left Bracket 114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17" name="Left Bracket 116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372811" y="3394775"/>
            <a:ext cx="2193342" cy="525848"/>
            <a:chOff x="1199733" y="3461204"/>
            <a:chExt cx="2193342" cy="914403"/>
          </a:xfrm>
        </p:grpSpPr>
        <p:sp>
          <p:nvSpPr>
            <p:cNvPr id="119" name="Left Bracket 118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20" name="Left Bracket 119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589260" y="3394775"/>
            <a:ext cx="2193342" cy="525848"/>
            <a:chOff x="1199733" y="3461204"/>
            <a:chExt cx="2193342" cy="914403"/>
          </a:xfrm>
        </p:grpSpPr>
        <p:sp>
          <p:nvSpPr>
            <p:cNvPr id="122" name="Left Bracket 121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23" name="Left Bracket 122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63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94298" y="3796543"/>
            <a:ext cx="1607446" cy="1607446"/>
            <a:chOff x="5894298" y="4377473"/>
            <a:chExt cx="1607446" cy="1607446"/>
          </a:xfrm>
        </p:grpSpPr>
        <p:sp>
          <p:nvSpPr>
            <p:cNvPr id="24" name="Explosion 1 23"/>
            <p:cNvSpPr/>
            <p:nvPr/>
          </p:nvSpPr>
          <p:spPr>
            <a:xfrm>
              <a:off x="5894298" y="4377473"/>
              <a:ext cx="1607446" cy="1607446"/>
            </a:xfrm>
            <a:prstGeom prst="irregularSeal1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6402254" y="4723191"/>
              <a:ext cx="587210" cy="797837"/>
              <a:chOff x="4268760" y="4785938"/>
              <a:chExt cx="587210" cy="797837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4268760" y="4785938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5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268760" y="5122110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6</a:t>
                </a: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flipH="1">
                <a:off x="4415521" y="5182506"/>
                <a:ext cx="269719" cy="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91465B43-C6BA-1D3A-5841-41F36D527CA7}"/>
              </a:ext>
            </a:extLst>
          </p:cNvPr>
          <p:cNvSpPr txBox="1"/>
          <p:nvPr/>
        </p:nvSpPr>
        <p:spPr>
          <a:xfrm>
            <a:off x="5577920" y="913898"/>
            <a:ext cx="293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&lt; click to advance &gt;</a:t>
            </a:r>
          </a:p>
        </p:txBody>
      </p:sp>
    </p:spTree>
    <p:extLst>
      <p:ext uri="{BB962C8B-B14F-4D97-AF65-F5344CB8AC3E}">
        <p14:creationId xmlns:p14="http://schemas.microsoft.com/office/powerpoint/2010/main" val="95405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5"/>
    </mc:Choice>
    <mc:Fallback xmlns="">
      <p:transition spd="slow" advTm="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0939E-6 -4.84961E-6 L 0.36139 -4.8496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14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/>
          <p:cNvSpPr txBox="1">
            <a:spLocks/>
          </p:cNvSpPr>
          <p:nvPr/>
        </p:nvSpPr>
        <p:spPr>
          <a:xfrm>
            <a:off x="284976" y="115978"/>
            <a:ext cx="8574048" cy="1507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en-US" sz="2800" dirty="0"/>
              <a:t>               </a:t>
            </a:r>
            <a:r>
              <a:rPr lang="en-US" sz="2800" dirty="0">
                <a:solidFill>
                  <a:srgbClr val="9600FF"/>
                </a:solidFill>
              </a:rPr>
              <a:t>                                         </a:t>
            </a:r>
            <a:r>
              <a:rPr lang="en-US" sz="2800" dirty="0"/>
              <a:t>       we will take advantage of the </a:t>
            </a:r>
            <a:r>
              <a:rPr lang="en-US" sz="2800" i="1" dirty="0">
                <a:solidFill>
                  <a:srgbClr val="800CD6"/>
                </a:solidFill>
              </a:rPr>
              <a:t>commutative property of multiplication </a:t>
            </a:r>
            <a:r>
              <a:rPr lang="en-US" sz="2800" dirty="0"/>
              <a:t>(the fact that  3 × 2 = 2 × 3).  Here’s how we’ll do it:</a:t>
            </a:r>
          </a:p>
        </p:txBody>
      </p:sp>
      <p:grpSp>
        <p:nvGrpSpPr>
          <p:cNvPr id="146" name="Group 145"/>
          <p:cNvGrpSpPr/>
          <p:nvPr/>
        </p:nvGrpSpPr>
        <p:grpSpPr>
          <a:xfrm>
            <a:off x="284976" y="2268138"/>
            <a:ext cx="8574048" cy="801884"/>
            <a:chOff x="284976" y="910610"/>
            <a:chExt cx="8574048" cy="1290770"/>
          </a:xfrm>
        </p:grpSpPr>
        <p:sp>
          <p:nvSpPr>
            <p:cNvPr id="147" name="Title 1"/>
            <p:cNvSpPr txBox="1">
              <a:spLocks/>
            </p:cNvSpPr>
            <p:nvPr/>
          </p:nvSpPr>
          <p:spPr>
            <a:xfrm>
              <a:off x="284976" y="1058378"/>
              <a:ext cx="8574048" cy="114300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and each      into </a:t>
              </a:r>
              <a:r>
                <a:rPr lang="en-US" sz="2800" dirty="0">
                  <a:solidFill>
                    <a:srgbClr val="FF11EA"/>
                  </a:solidFill>
                </a:rPr>
                <a:t>2</a:t>
              </a:r>
              <a:r>
                <a:rPr lang="en-US" sz="2800" dirty="0"/>
                <a:t> equal parts, and get sixths, again. </a:t>
              </a:r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1637855" y="910610"/>
              <a:ext cx="587210" cy="1108706"/>
              <a:chOff x="5700635" y="1398485"/>
              <a:chExt cx="587210" cy="1108706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5700635" y="1398485"/>
                <a:ext cx="587210" cy="523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700635" y="1983972"/>
                <a:ext cx="587210" cy="523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flipH="1">
                <a:off x="5847396" y="213371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7741940" y="2104947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/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84976" y="1635972"/>
            <a:ext cx="8229600" cy="899526"/>
            <a:chOff x="373876" y="1293588"/>
            <a:chExt cx="8229600" cy="1143000"/>
          </a:xfrm>
        </p:grpSpPr>
        <p:sp>
          <p:nvSpPr>
            <p:cNvPr id="96" name="Title 1"/>
            <p:cNvSpPr txBox="1">
              <a:spLocks/>
            </p:cNvSpPr>
            <p:nvPr/>
          </p:nvSpPr>
          <p:spPr>
            <a:xfrm>
              <a:off x="373876" y="129358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800" dirty="0"/>
                <a:t>We’ll partition each      into </a:t>
              </a:r>
              <a:r>
                <a:rPr lang="en-US" sz="2800" dirty="0">
                  <a:solidFill>
                    <a:srgbClr val="0000FF"/>
                  </a:solidFill>
                </a:rPr>
                <a:t>3</a:t>
              </a:r>
              <a:r>
                <a:rPr lang="en-US" sz="2800" dirty="0"/>
                <a:t> equal parts and get sixths, </a:t>
              </a: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3235266" y="1361005"/>
              <a:ext cx="587210" cy="954135"/>
              <a:chOff x="7298046" y="1848880"/>
              <a:chExt cx="587210" cy="954135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7298046" y="1848880"/>
                <a:ext cx="587210" cy="52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7298046" y="2279794"/>
                <a:ext cx="587210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flipH="1">
                <a:off x="7444808" y="2410225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8" name="Group 127"/>
          <p:cNvGrpSpPr/>
          <p:nvPr/>
        </p:nvGrpSpPr>
        <p:grpSpPr>
          <a:xfrm>
            <a:off x="1205506" y="3394774"/>
            <a:ext cx="3285229" cy="525848"/>
            <a:chOff x="1199733" y="3461204"/>
            <a:chExt cx="3285229" cy="914403"/>
          </a:xfrm>
        </p:grpSpPr>
        <p:sp>
          <p:nvSpPr>
            <p:cNvPr id="130" name="Left Bracket 129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/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490290" y="3394774"/>
            <a:ext cx="3285229" cy="525848"/>
            <a:chOff x="1199733" y="3461204"/>
            <a:chExt cx="3285229" cy="914403"/>
          </a:xfrm>
        </p:grpSpPr>
        <p:sp>
          <p:nvSpPr>
            <p:cNvPr id="136" name="Left Bracket 135"/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/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/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591628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/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/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itle 1"/>
          <p:cNvSpPr txBox="1">
            <a:spLocks/>
          </p:cNvSpPr>
          <p:nvPr/>
        </p:nvSpPr>
        <p:spPr>
          <a:xfrm>
            <a:off x="284976" y="96881"/>
            <a:ext cx="5146100" cy="5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To get this </a:t>
            </a:r>
            <a:r>
              <a:rPr lang="en-US" sz="2800" b="1" i="1" dirty="0">
                <a:solidFill>
                  <a:srgbClr val="9600FF"/>
                </a:solidFill>
              </a:rPr>
              <a:t>common denominator</a:t>
            </a:r>
            <a:r>
              <a:rPr lang="en-US" sz="2800" i="1" dirty="0">
                <a:solidFill>
                  <a:srgbClr val="9600FF"/>
                </a:solidFill>
              </a:rPr>
              <a:t>,</a:t>
            </a:r>
            <a:endParaRPr lang="en-US" sz="2800" dirty="0">
              <a:solidFill>
                <a:srgbClr val="9600FF"/>
              </a:solidFill>
            </a:endParaRPr>
          </a:p>
        </p:txBody>
      </p:sp>
      <p:sp>
        <p:nvSpPr>
          <p:cNvPr id="129" name="Title 1"/>
          <p:cNvSpPr txBox="1">
            <a:spLocks/>
          </p:cNvSpPr>
          <p:nvPr/>
        </p:nvSpPr>
        <p:spPr>
          <a:xfrm>
            <a:off x="629424" y="75818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Our </a:t>
            </a:r>
            <a:r>
              <a:rPr lang="en-US" sz="3200" b="1" i="1" dirty="0">
                <a:solidFill>
                  <a:srgbClr val="9600FF"/>
                </a:solidFill>
              </a:rPr>
              <a:t>common denominator</a:t>
            </a:r>
            <a:r>
              <a:rPr lang="en-US" sz="3200" dirty="0">
                <a:solidFill>
                  <a:srgbClr val="9600FF"/>
                </a:solidFill>
              </a:rPr>
              <a:t> </a:t>
            </a:r>
            <a:r>
              <a:rPr lang="en-US" sz="3200" dirty="0"/>
              <a:t>is 2 x 3 = 3 x 2 = </a:t>
            </a:r>
            <a:r>
              <a:rPr lang="en-US" sz="3200" b="1" dirty="0"/>
              <a:t>6</a:t>
            </a:r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>
            <a:off x="6591580" y="3330219"/>
            <a:ext cx="182880" cy="18288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/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/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/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/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/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/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/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/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689DCE2E-4008-0548-4C34-82999AE90B9C}"/>
              </a:ext>
            </a:extLst>
          </p:cNvPr>
          <p:cNvGrpSpPr/>
          <p:nvPr/>
        </p:nvGrpSpPr>
        <p:grpSpPr>
          <a:xfrm>
            <a:off x="909962" y="5549510"/>
            <a:ext cx="7180935" cy="797837"/>
            <a:chOff x="909962" y="5504354"/>
            <a:chExt cx="7180935" cy="7978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FA0375-5E41-1A90-9ED8-9A9D4FCF2696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FD574EE-D63E-46E7-819E-169743E850B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FBA7B41-D8F0-7618-77CD-CE02569565B1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D24FEB3-BFD8-27B0-E13A-6C4F54B9ECA0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A08D3C7-1BE3-F8A5-D4DC-A27403F92799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7595179" y="1697173"/>
              <a:chExt cx="587210" cy="79783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AF495F2-91D4-EDE3-ABDB-E3695DBC531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36BE245-E93D-D560-DC01-2EB65472D16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1303732-6A43-93BB-4F51-95247961BCC7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EFDFC2B-7971-CAAF-8BBA-9BA6961E8874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30222C0-2378-CC55-9888-F587D546CBF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FE3C6BC-B66F-DAB3-909C-C6DDDF45120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D3361A5-7144-5120-E1D3-4417551F40CE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0A21370-6C9A-C2D1-E4DF-3F587A58E981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82939FD-CCCA-51BC-579F-63B283A17B94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82C9A73-0E25-C656-B50B-F7C053995F9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00B81D9-7BC5-A565-ADBF-A921F31E4E6A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BF7BE92-5D3F-FDB6-99BF-ECA3304AE565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91AEBF9-54D2-E3D8-DF30-0C066543CEE9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20BA228-EFBB-96C5-ADDA-FCD393C41397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032DCB8-0D72-818B-E98B-EF5EF325F1F4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8E427EF-6CE7-0A95-4A81-1AED5ED110E6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4D4945A-05DC-6C7D-6FAC-017E6E03CDF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80A11D-D78C-3D6C-9E05-E471703B5A36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430F3F28-DA3A-E896-D86D-5D949089E7D5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1A9AA11-159B-6D0A-3447-5C38BE856CEE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1C198A5-5961-9784-F17F-5546D08D2C3D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05BD8E-D974-AAA3-CB13-FAABB4AE39A7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60A1FFD-26A2-9E25-AF59-A8210A7CCBE4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26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6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1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1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1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1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1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1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9100"/>
                            </p:stCondLst>
                            <p:childTnLst>
                              <p:par>
                                <p:cTn id="4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100"/>
                            </p:stCondLst>
                            <p:childTnLst>
                              <p:par>
                                <p:cTn id="52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85" grpId="0"/>
      <p:bldP spid="1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51"/>
            <a:ext cx="8229600" cy="783695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The sequence of </a:t>
            </a:r>
            <a:r>
              <a:rPr lang="en-US" sz="2800" b="1" i="1" dirty="0">
                <a:solidFill>
                  <a:srgbClr val="00B050"/>
                </a:solidFill>
              </a:rPr>
              <a:t>whole numbers</a:t>
            </a:r>
            <a:endParaRPr lang="en-US" sz="2800" b="1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77526"/>
            <a:ext cx="8229600" cy="1255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The sequence of whole numbers on the number line </a:t>
            </a:r>
            <a:br>
              <a:rPr lang="en-US" sz="2600" dirty="0"/>
            </a:br>
            <a:r>
              <a:rPr lang="en-US" sz="2600" dirty="0"/>
              <a:t>is built with copies of the </a:t>
            </a:r>
            <a:r>
              <a:rPr lang="en-US" sz="2600" b="1" dirty="0">
                <a:solidFill>
                  <a:srgbClr val="00B050"/>
                </a:solidFill>
              </a:rPr>
              <a:t>unit segment [0, 1].</a:t>
            </a:r>
            <a:endParaRPr lang="en-US" sz="2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85512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7627" y="4615379"/>
            <a:ext cx="82927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0156" y="4915972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64459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3287338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516988" y="4567284"/>
            <a:ext cx="754944" cy="871908"/>
            <a:chOff x="5516988" y="4567284"/>
            <a:chExt cx="754944" cy="871908"/>
          </a:xfrm>
        </p:grpSpPr>
        <p:sp>
          <p:nvSpPr>
            <p:cNvPr id="59" name="Oval 58"/>
            <p:cNvSpPr>
              <a:spLocks noChangeAspect="1"/>
            </p:cNvSpPr>
            <p:nvPr/>
          </p:nvSpPr>
          <p:spPr>
            <a:xfrm>
              <a:off x="5850697" y="4567284"/>
              <a:ext cx="86676" cy="86676"/>
            </a:xfrm>
            <a:prstGeom prst="ellipse">
              <a:avLst/>
            </a:prstGeom>
            <a:solidFill>
              <a:schemeClr val="tx1"/>
            </a:solidFill>
            <a:effectLst>
              <a:outerShdw blurRad="40005" dist="22987" dir="5400000" algn="tl" rotWithShape="0">
                <a:srgbClr val="FFFF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5897931" y="4608587"/>
              <a:ext cx="0" cy="1168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5516988" y="4915972"/>
              <a:ext cx="754944" cy="5232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857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2</a:t>
              </a:r>
            </a:p>
          </p:txBody>
        </p:sp>
        <p:sp>
          <p:nvSpPr>
            <p:cNvPr id="99" name="Oval 98"/>
            <p:cNvSpPr>
              <a:spLocks noChangeAspect="1"/>
            </p:cNvSpPr>
            <p:nvPr/>
          </p:nvSpPr>
          <p:spPr>
            <a:xfrm>
              <a:off x="5854593" y="4567284"/>
              <a:ext cx="86676" cy="86676"/>
            </a:xfrm>
            <a:prstGeom prst="ellipse">
              <a:avLst/>
            </a:prstGeom>
            <a:solidFill>
              <a:schemeClr val="tx1"/>
            </a:solidFill>
            <a:effectLst>
              <a:outerShdw blurRad="40005" dist="22987" dir="5400000" algn="tl" rotWithShape="0">
                <a:srgbClr val="FFFF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2908298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101" name="Right Brace 100"/>
          <p:cNvSpPr/>
          <p:nvPr/>
        </p:nvSpPr>
        <p:spPr>
          <a:xfrm rot="16200000">
            <a:off x="1889697" y="3065857"/>
            <a:ext cx="176452" cy="2586876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657525" y="3832087"/>
            <a:ext cx="2640796" cy="40011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 unit segment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384623" y="3492143"/>
            <a:ext cx="1186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128905" y="4567284"/>
            <a:ext cx="754944" cy="871908"/>
            <a:chOff x="8128905" y="4567284"/>
            <a:chExt cx="754944" cy="871908"/>
          </a:xfrm>
        </p:grpSpPr>
        <p:sp>
          <p:nvSpPr>
            <p:cNvPr id="120" name="Oval 119"/>
            <p:cNvSpPr>
              <a:spLocks noChangeAspect="1"/>
            </p:cNvSpPr>
            <p:nvPr/>
          </p:nvSpPr>
          <p:spPr>
            <a:xfrm>
              <a:off x="8455682" y="4567284"/>
              <a:ext cx="86676" cy="86676"/>
            </a:xfrm>
            <a:prstGeom prst="ellipse">
              <a:avLst/>
            </a:prstGeom>
            <a:solidFill>
              <a:schemeClr val="tx1"/>
            </a:solidFill>
            <a:effectLst>
              <a:outerShdw blurRad="40005" dist="22987" dir="5400000" algn="tl" rotWithShape="0">
                <a:srgbClr val="FFFF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128905" y="4915972"/>
              <a:ext cx="754944" cy="5232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857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3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>
            <a:xfrm>
              <a:off x="8499515" y="4608587"/>
              <a:ext cx="0" cy="1168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ight Brace 26"/>
          <p:cNvSpPr/>
          <p:nvPr/>
        </p:nvSpPr>
        <p:spPr>
          <a:xfrm rot="16200000">
            <a:off x="1894268" y="3061285"/>
            <a:ext cx="176452" cy="2596020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 rot="16200000">
            <a:off x="4516425" y="3061285"/>
            <a:ext cx="176452" cy="2596020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C51ADCF-FED6-F790-E7EE-14A832DCBA8A}"/>
              </a:ext>
            </a:extLst>
          </p:cNvPr>
          <p:cNvSpPr txBox="1">
            <a:spLocks/>
          </p:cNvSpPr>
          <p:nvPr/>
        </p:nvSpPr>
        <p:spPr>
          <a:xfrm>
            <a:off x="457200" y="1885582"/>
            <a:ext cx="8229600" cy="167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sz="2600" i="1" dirty="0"/>
              <a:t>The </a:t>
            </a:r>
            <a:r>
              <a:rPr lang="en-US" sz="2600" i="1" dirty="0">
                <a:solidFill>
                  <a:srgbClr val="00B050"/>
                </a:solidFill>
              </a:rPr>
              <a:t>unit segment </a:t>
            </a:r>
            <a:r>
              <a:rPr lang="en-US" sz="2600" i="1" dirty="0"/>
              <a:t>is the segment that goes from</a:t>
            </a:r>
            <a:br>
              <a:rPr lang="en-US" sz="2600" i="1" dirty="0"/>
            </a:br>
            <a:r>
              <a:rPr lang="en-US" sz="2600" i="1" dirty="0"/>
              <a:t>the point 0 to the point 1  (length = 1) and is the distance between any whole number and the next whole number.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0DFCE4-23A9-BFEE-1CAE-E4DD1F3CEBFF}"/>
              </a:ext>
            </a:extLst>
          </p:cNvPr>
          <p:cNvCxnSpPr>
            <a:cxnSpLocks/>
          </p:cNvCxnSpPr>
          <p:nvPr/>
        </p:nvCxnSpPr>
        <p:spPr>
          <a:xfrm>
            <a:off x="693172" y="4599217"/>
            <a:ext cx="2560320" cy="0"/>
          </a:xfrm>
          <a:prstGeom prst="line">
            <a:avLst/>
          </a:prstGeom>
          <a:ln w="57150">
            <a:solidFill>
              <a:srgbClr val="34BA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97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88E-6 2.96785E-6 L 0.28579 2.96785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50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5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1.85185E-6 L 0.28438 1.85185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6" grpId="0" animBg="1"/>
      <p:bldP spid="27" grpId="0" animBg="1"/>
      <p:bldP spid="28" grpId="0" animBg="1"/>
      <p:bldP spid="28" grpId="1" animBg="1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2DD83F6-3D41-B2D5-7D83-21D3DB621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>
            <a:extLst>
              <a:ext uri="{FF2B5EF4-FFF2-40B4-BE49-F238E27FC236}">
                <a16:creationId xmlns:a16="http://schemas.microsoft.com/office/drawing/2014/main" id="{58C9FC8A-A378-592E-0112-C076E22EC960}"/>
              </a:ext>
            </a:extLst>
          </p:cNvPr>
          <p:cNvSpPr txBox="1">
            <a:spLocks/>
          </p:cNvSpPr>
          <p:nvPr/>
        </p:nvSpPr>
        <p:spPr>
          <a:xfrm>
            <a:off x="284976" y="96100"/>
            <a:ext cx="8574048" cy="1507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800" dirty="0"/>
              <a:t>To get this </a:t>
            </a:r>
            <a:r>
              <a:rPr lang="en-US" sz="2800" b="1" i="1" dirty="0">
                <a:solidFill>
                  <a:srgbClr val="9600FF"/>
                </a:solidFill>
              </a:rPr>
              <a:t>common denominator</a:t>
            </a:r>
            <a:r>
              <a:rPr lang="en-US" sz="2800" i="1" dirty="0">
                <a:solidFill>
                  <a:srgbClr val="9600FF"/>
                </a:solidFill>
              </a:rPr>
              <a:t>,</a:t>
            </a:r>
            <a:r>
              <a:rPr lang="en-US" sz="2800" dirty="0">
                <a:solidFill>
                  <a:srgbClr val="9600FF"/>
                </a:solidFill>
              </a:rPr>
              <a:t> </a:t>
            </a:r>
            <a:r>
              <a:rPr lang="en-US" sz="2800" dirty="0"/>
              <a:t>we take advantage of the </a:t>
            </a:r>
            <a:r>
              <a:rPr lang="en-US" sz="2800" i="1" dirty="0">
                <a:solidFill>
                  <a:srgbClr val="800CD6"/>
                </a:solidFill>
              </a:rPr>
              <a:t>commutative property of multiplication </a:t>
            </a:r>
            <a:r>
              <a:rPr lang="en-US" sz="2800" dirty="0"/>
              <a:t>(the fact that  3 × 2 = 2 × 3).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64ECC13-7F25-EF4A-4F74-ACB8EF0D794F}"/>
              </a:ext>
            </a:extLst>
          </p:cNvPr>
          <p:cNvGrpSpPr/>
          <p:nvPr/>
        </p:nvGrpSpPr>
        <p:grpSpPr>
          <a:xfrm>
            <a:off x="240976" y="867012"/>
            <a:ext cx="8229600" cy="929720"/>
            <a:chOff x="373876" y="1176390"/>
            <a:chExt cx="8229600" cy="1198819"/>
          </a:xfrm>
        </p:grpSpPr>
        <p:sp>
          <p:nvSpPr>
            <p:cNvPr id="96" name="Title 1">
              <a:extLst>
                <a:ext uri="{FF2B5EF4-FFF2-40B4-BE49-F238E27FC236}">
                  <a16:creationId xmlns:a16="http://schemas.microsoft.com/office/drawing/2014/main" id="{00F7F7D7-9F6B-615B-8DBF-3248AB749DFD}"/>
                </a:ext>
              </a:extLst>
            </p:cNvPr>
            <p:cNvSpPr txBox="1">
              <a:spLocks/>
            </p:cNvSpPr>
            <p:nvPr/>
          </p:nvSpPr>
          <p:spPr>
            <a:xfrm>
              <a:off x="373876" y="1176390"/>
              <a:ext cx="8229600" cy="119881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                          We partition each      into </a:t>
              </a:r>
              <a:r>
                <a:rPr lang="en-US" sz="2800" dirty="0">
                  <a:solidFill>
                    <a:srgbClr val="0000FF"/>
                  </a:solidFill>
                </a:rPr>
                <a:t>3</a:t>
              </a:r>
              <a:r>
                <a:rPr lang="en-US" sz="2800" dirty="0"/>
                <a:t> equal parts,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940C7CF3-ACE9-4238-37CF-F469213DC377}"/>
                </a:ext>
              </a:extLst>
            </p:cNvPr>
            <p:cNvGrpSpPr/>
            <p:nvPr/>
          </p:nvGrpSpPr>
          <p:grpSpPr>
            <a:xfrm>
              <a:off x="5083592" y="1323790"/>
              <a:ext cx="587210" cy="954139"/>
              <a:chOff x="9146372" y="1811665"/>
              <a:chExt cx="587210" cy="954139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D0F9B9BC-7544-CC3A-2970-99AD5C9CDE59}"/>
                  </a:ext>
                </a:extLst>
              </p:cNvPr>
              <p:cNvSpPr txBox="1"/>
              <p:nvPr/>
            </p:nvSpPr>
            <p:spPr>
              <a:xfrm>
                <a:off x="9146372" y="1811665"/>
                <a:ext cx="587210" cy="523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032BFF33-63D4-05F2-ECF2-32DDA0CC58FC}"/>
                  </a:ext>
                </a:extLst>
              </p:cNvPr>
              <p:cNvSpPr txBox="1"/>
              <p:nvPr/>
            </p:nvSpPr>
            <p:spPr>
              <a:xfrm>
                <a:off x="9146372" y="2242583"/>
                <a:ext cx="587210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928A33D-E2FB-61A3-FD20-9154669F0FEC}"/>
                  </a:ext>
                </a:extLst>
              </p:cNvPr>
              <p:cNvCxnSpPr/>
              <p:nvPr/>
            </p:nvCxnSpPr>
            <p:spPr>
              <a:xfrm flipH="1">
                <a:off x="9293134" y="2360386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8FA9CD0-C7F9-7E87-A122-66E97940966D}"/>
              </a:ext>
            </a:extLst>
          </p:cNvPr>
          <p:cNvGrpSpPr/>
          <p:nvPr/>
        </p:nvGrpSpPr>
        <p:grpSpPr>
          <a:xfrm>
            <a:off x="284976" y="1735151"/>
            <a:ext cx="8574048" cy="1910622"/>
            <a:chOff x="284529" y="389065"/>
            <a:chExt cx="8486942" cy="1822569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BE77FAF3-C265-D6BB-1468-A901FB362758}"/>
                </a:ext>
              </a:extLst>
            </p:cNvPr>
            <p:cNvSpPr txBox="1">
              <a:spLocks/>
            </p:cNvSpPr>
            <p:nvPr/>
          </p:nvSpPr>
          <p:spPr>
            <a:xfrm>
              <a:off x="284529" y="389065"/>
              <a:ext cx="8486942" cy="182256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We partition each      into </a:t>
              </a:r>
              <a:r>
                <a:rPr lang="en-US" sz="2800" dirty="0">
                  <a:solidFill>
                    <a:srgbClr val="FF11EA"/>
                  </a:solidFill>
                </a:rPr>
                <a:t>2</a:t>
              </a:r>
              <a:r>
                <a:rPr lang="en-US" sz="2800" dirty="0"/>
                <a:t> equal parts, which divides our unit into 3x2 = 6 equal parts (sixths, of course, again).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AFCA10F5-0AA5-F42B-A45B-7292E65581F3}"/>
                </a:ext>
              </a:extLst>
            </p:cNvPr>
            <p:cNvGrpSpPr/>
            <p:nvPr/>
          </p:nvGrpSpPr>
          <p:grpSpPr>
            <a:xfrm>
              <a:off x="2859139" y="671668"/>
              <a:ext cx="587210" cy="875687"/>
              <a:chOff x="6921919" y="1159543"/>
              <a:chExt cx="587210" cy="875687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80EB60B-8BB3-2712-2620-E45E65AE30D4}"/>
                  </a:ext>
                </a:extLst>
              </p:cNvPr>
              <p:cNvSpPr txBox="1"/>
              <p:nvPr/>
            </p:nvSpPr>
            <p:spPr>
              <a:xfrm>
                <a:off x="6921919" y="1159543"/>
                <a:ext cx="587210" cy="523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AEFC23CD-D75A-00A3-A0FD-28D8E37CA936}"/>
                  </a:ext>
                </a:extLst>
              </p:cNvPr>
              <p:cNvSpPr txBox="1"/>
              <p:nvPr/>
            </p:nvSpPr>
            <p:spPr>
              <a:xfrm>
                <a:off x="6921919" y="1512012"/>
                <a:ext cx="587210" cy="52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FE755614-A234-E62B-FDDC-16CEA64CEA5A}"/>
                  </a:ext>
                </a:extLst>
              </p:cNvPr>
              <p:cNvCxnSpPr/>
              <p:nvPr/>
            </p:nvCxnSpPr>
            <p:spPr>
              <a:xfrm flipH="1">
                <a:off x="7068680" y="159822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82BEFE-785B-39EB-A936-295C14326801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42CADF88-C55A-020F-2249-FABE740C39FB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1EFD92-8295-7403-6886-DCEC3E1E075E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FAF8F5-D1C6-AF15-EDA4-89C59437210A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E973474-ABB5-C51D-9CA6-20CB1CE81867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444C3E9-2B5A-2061-BED1-5E9438F31AB7}"/>
              </a:ext>
            </a:extLst>
          </p:cNvPr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1965B3E-AA98-1E1D-2405-D3AAB8EC5EBC}"/>
                </a:ext>
              </a:extLst>
            </p:cNvPr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75F166A-18C9-8650-E8E7-6F4B03009135}"/>
                  </a:ext>
                </a:extLst>
              </p:cNvPr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9025633-574B-6643-C25A-2B739D7DB13D}"/>
                  </a:ext>
                </a:extLst>
              </p:cNvPr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C702DE3-C195-3F5E-4876-46B2F62F0901}"/>
                  </a:ext>
                </a:extLst>
              </p:cNvPr>
              <p:cNvCxnSpPr/>
              <p:nvPr/>
            </p:nvCxnSpPr>
            <p:spPr>
              <a:xfrm flipH="1">
                <a:off x="7650747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6C2997E-0B4A-8464-FA81-2C20F868BAEE}"/>
                </a:ext>
              </a:extLst>
            </p:cNvPr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209DFB8-D39B-AE65-5757-87F912B3834F}"/>
                  </a:ext>
                </a:extLst>
              </p:cNvPr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106642A4-B483-2A94-D858-F42FFF9ABF3C}"/>
                  </a:ext>
                </a:extLst>
              </p:cNvPr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C05ADADF-C111-7B0B-C566-DBF48CBA1FA3}"/>
                    </a:ext>
                  </a:extLst>
                </p:cNvPr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F281ECB1-949F-84C5-44A5-2EC92E80668E}"/>
                    </a:ext>
                  </a:extLst>
                </p:cNvPr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B1BFE112-82B0-2C51-6446-BCE1DE2E49C5}"/>
                    </a:ext>
                  </a:extLst>
                </p:cNvPr>
                <p:cNvCxnSpPr/>
                <p:nvPr/>
              </p:nvCxnSpPr>
              <p:spPr>
                <a:xfrm flipH="1">
                  <a:off x="7741940" y="2104947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D8E2571-6086-5A88-B650-9EF7177B2393}"/>
                </a:ext>
              </a:extLst>
            </p:cNvPr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99B4DE3-0B0C-4593-C6A0-9CA0B05A01E2}"/>
                  </a:ext>
                </a:extLst>
              </p:cNvPr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CD24611-FCA7-E6FD-7571-BD895DA7492C}"/>
                  </a:ext>
                </a:extLst>
              </p:cNvPr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5EBBC231-B787-CB10-F21F-76DC3CB3D96C}"/>
                  </a:ext>
                </a:extLst>
              </p:cNvPr>
              <p:cNvCxnSpPr/>
              <p:nvPr/>
            </p:nvCxnSpPr>
            <p:spPr>
              <a:xfrm flipH="1">
                <a:off x="1060778" y="4536713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172487E-5653-3AA7-86EE-4E9DEF4A3335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30DDB3E-76C5-0385-26A0-8EEA6D40C628}"/>
              </a:ext>
            </a:extLst>
          </p:cNvPr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288A82B-B47A-52EB-D4F1-0944401ED48E}"/>
              </a:ext>
            </a:extLst>
          </p:cNvPr>
          <p:cNvGrpSpPr/>
          <p:nvPr/>
        </p:nvGrpSpPr>
        <p:grpSpPr>
          <a:xfrm>
            <a:off x="1205506" y="339477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4D4969D4-941D-CF04-3744-3E1922FA58FA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0A149B25-F8C8-C28E-5556-C268378F9211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E6362A62-5031-4B17-5549-B8FBB92E3DBB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CE6BEF90-7808-F7AE-46A1-5F3FE2BFE72C}"/>
              </a:ext>
            </a:extLst>
          </p:cNvPr>
          <p:cNvGrpSpPr/>
          <p:nvPr/>
        </p:nvGrpSpPr>
        <p:grpSpPr>
          <a:xfrm>
            <a:off x="4490290" y="3394774"/>
            <a:ext cx="3285229" cy="525848"/>
            <a:chOff x="1199733" y="3461204"/>
            <a:chExt cx="3285229" cy="914403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3DE33706-BADF-1964-90A8-DF08C8C63594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BFE65A2A-E11E-CCCD-2D9D-F26A264AFB6E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C5602278-BE8E-55BC-31C2-E88321D72DED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5B637AD9-E5B3-A0C2-1069-F285983D8112}"/>
              </a:ext>
            </a:extLst>
          </p:cNvPr>
          <p:cNvGrpSpPr/>
          <p:nvPr/>
        </p:nvGrpSpPr>
        <p:grpSpPr>
          <a:xfrm>
            <a:off x="1205507" y="3430604"/>
            <a:ext cx="2193341" cy="613304"/>
            <a:chOff x="1199734" y="3461211"/>
            <a:chExt cx="2193341" cy="1066484"/>
          </a:xfrm>
        </p:grpSpPr>
        <p:sp>
          <p:nvSpPr>
            <p:cNvPr id="155" name="Left Bracket 154">
              <a:extLst>
                <a:ext uri="{FF2B5EF4-FFF2-40B4-BE49-F238E27FC236}">
                  <a16:creationId xmlns:a16="http://schemas.microsoft.com/office/drawing/2014/main" id="{A5DAF771-CC5B-FAD3-72C7-446F8D3A3F42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Left Bracket 156">
              <a:extLst>
                <a:ext uri="{FF2B5EF4-FFF2-40B4-BE49-F238E27FC236}">
                  <a16:creationId xmlns:a16="http://schemas.microsoft.com/office/drawing/2014/main" id="{648E1BBB-61F1-C456-74CC-0CE18163E43F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0E5F983D-1B4C-C7CC-FF6F-99179C22FC0A}"/>
              </a:ext>
            </a:extLst>
          </p:cNvPr>
          <p:cNvGrpSpPr/>
          <p:nvPr/>
        </p:nvGrpSpPr>
        <p:grpSpPr>
          <a:xfrm>
            <a:off x="3398848" y="3430604"/>
            <a:ext cx="2193341" cy="613304"/>
            <a:chOff x="1199734" y="3461211"/>
            <a:chExt cx="2193341" cy="1066484"/>
          </a:xfrm>
        </p:grpSpPr>
        <p:sp>
          <p:nvSpPr>
            <p:cNvPr id="161" name="Left Bracket 160">
              <a:extLst>
                <a:ext uri="{FF2B5EF4-FFF2-40B4-BE49-F238E27FC236}">
                  <a16:creationId xmlns:a16="http://schemas.microsoft.com/office/drawing/2014/main" id="{2EDC4259-C2A6-3D8E-A148-4CF0F19C143A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eft Bracket 161">
              <a:extLst>
                <a:ext uri="{FF2B5EF4-FFF2-40B4-BE49-F238E27FC236}">
                  <a16:creationId xmlns:a16="http://schemas.microsoft.com/office/drawing/2014/main" id="{9BDCB27A-EE34-BA94-3DDE-B48C5FDD4D32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E538589E-4EB8-E7CA-E5CE-6741F8AB6D5D}"/>
              </a:ext>
            </a:extLst>
          </p:cNvPr>
          <p:cNvGrpSpPr/>
          <p:nvPr/>
        </p:nvGrpSpPr>
        <p:grpSpPr>
          <a:xfrm>
            <a:off x="5591628" y="3430604"/>
            <a:ext cx="2193341" cy="613304"/>
            <a:chOff x="1199734" y="3461211"/>
            <a:chExt cx="2193341" cy="1066484"/>
          </a:xfrm>
        </p:grpSpPr>
        <p:sp>
          <p:nvSpPr>
            <p:cNvPr id="164" name="Left Bracket 163">
              <a:extLst>
                <a:ext uri="{FF2B5EF4-FFF2-40B4-BE49-F238E27FC236}">
                  <a16:creationId xmlns:a16="http://schemas.microsoft.com/office/drawing/2014/main" id="{32FB6ABD-03A0-00E1-7698-FA7F16B91737}"/>
                </a:ext>
              </a:extLst>
            </p:cNvPr>
            <p:cNvSpPr/>
            <p:nvPr/>
          </p:nvSpPr>
          <p:spPr>
            <a:xfrm rot="16200000">
              <a:off x="1215132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Left Bracket 164">
              <a:extLst>
                <a:ext uri="{FF2B5EF4-FFF2-40B4-BE49-F238E27FC236}">
                  <a16:creationId xmlns:a16="http://schemas.microsoft.com/office/drawing/2014/main" id="{864E55B8-FBE6-CAE1-992C-277EA1CDFAEC}"/>
                </a:ext>
              </a:extLst>
            </p:cNvPr>
            <p:cNvSpPr/>
            <p:nvPr/>
          </p:nvSpPr>
          <p:spPr>
            <a:xfrm rot="16200000">
              <a:off x="2311193" y="3445813"/>
              <a:ext cx="1066484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FF11E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itle 1">
            <a:extLst>
              <a:ext uri="{FF2B5EF4-FFF2-40B4-BE49-F238E27FC236}">
                <a16:creationId xmlns:a16="http://schemas.microsoft.com/office/drawing/2014/main" id="{79946954-6717-7DC3-B44A-85D971766E99}"/>
              </a:ext>
            </a:extLst>
          </p:cNvPr>
          <p:cNvSpPr txBox="1">
            <a:spLocks/>
          </p:cNvSpPr>
          <p:nvPr/>
        </p:nvSpPr>
        <p:spPr>
          <a:xfrm>
            <a:off x="284976" y="7430"/>
            <a:ext cx="5146100" cy="5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>
              <a:solidFill>
                <a:srgbClr val="9600FF"/>
              </a:solidFill>
            </a:endParaRPr>
          </a:p>
        </p:txBody>
      </p:sp>
      <p:sp>
        <p:nvSpPr>
          <p:cNvPr id="129" name="Title 1">
            <a:extLst>
              <a:ext uri="{FF2B5EF4-FFF2-40B4-BE49-F238E27FC236}">
                <a16:creationId xmlns:a16="http://schemas.microsoft.com/office/drawing/2014/main" id="{71D5DA5F-6731-D235-D684-7E4AF9F4B2CE}"/>
              </a:ext>
            </a:extLst>
          </p:cNvPr>
          <p:cNvSpPr txBox="1">
            <a:spLocks/>
          </p:cNvSpPr>
          <p:nvPr/>
        </p:nvSpPr>
        <p:spPr>
          <a:xfrm>
            <a:off x="629424" y="67619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Our </a:t>
            </a:r>
            <a:r>
              <a:rPr lang="en-US" sz="3200" b="1" i="1" dirty="0">
                <a:solidFill>
                  <a:srgbClr val="9600FF"/>
                </a:solidFill>
              </a:rPr>
              <a:t>common denominator</a:t>
            </a:r>
            <a:r>
              <a:rPr lang="en-US" sz="3200" dirty="0">
                <a:solidFill>
                  <a:srgbClr val="9600FF"/>
                </a:solidFill>
              </a:rPr>
              <a:t> </a:t>
            </a:r>
            <a:r>
              <a:rPr lang="en-US" sz="3200" dirty="0"/>
              <a:t>is 2 x 3 = 3 x 2 = </a:t>
            </a:r>
            <a:r>
              <a:rPr lang="en-US" sz="3200" b="1" dirty="0"/>
              <a:t>6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3C3189A4-874C-8E2E-239B-E112A6D8B24F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840F953-80F6-F6F7-EB4C-0AEE7D8211A6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A71DF29C-1D02-CE06-BE60-0673EDCA7DAB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268FF4B-BFD6-0703-07CD-B01AB756E552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D17DC242-481D-1CB2-3B0C-B90013EF9DE7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1DBC7A73-0222-E046-8644-5AE925A71CAF}"/>
              </a:ext>
            </a:extLst>
          </p:cNvPr>
          <p:cNvSpPr>
            <a:spLocks noChangeAspect="1"/>
          </p:cNvSpPr>
          <p:nvPr/>
        </p:nvSpPr>
        <p:spPr>
          <a:xfrm>
            <a:off x="6591580" y="3330219"/>
            <a:ext cx="182880" cy="18288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582D66B5-638B-3583-95B7-6C76303D20DE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A7212D8B-7E93-4186-00E8-E1D07AD0707E}"/>
              </a:ext>
            </a:extLst>
          </p:cNvPr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3FD533B-B7D4-0284-40A2-EA76C09D586C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819B57AF-032A-CB35-9122-DB9AEC42D20F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C1730612-7A02-2FE1-5DFA-0C8C413423AB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C64579BA-6F45-3409-FE5D-EE558D98DF0D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5E48AF07-02B4-D974-9EC5-C0759AC3A479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B613B10F-902C-D95B-9852-51C99634A24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3C98E913-3397-29A5-64E6-746590D1C30D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A38CD639-E094-F95C-95B3-F633DDF6E3D5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630244EB-601A-882D-A064-49ADEB48352A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66A87ACB-51B1-21A1-B41F-DD6453E23F1B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B8125C86-D2C2-7CAF-CE88-179646BBA1F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8C38A410-B051-1210-EF53-5CFDC6A86BED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E429B76-C91E-2129-F7FC-B9CACA9DC0B7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A88895B0-1C9B-D165-C97B-DBA1BA07AF8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FDBF0E32-93DB-2F7E-F4B3-9DA9C434BD0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90C84D15-7753-5C22-9002-3C4827EFE971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54800CCD-5D20-EE42-31CA-21CAFFFF6B65}"/>
              </a:ext>
            </a:extLst>
          </p:cNvPr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F4FD61F1-A1DD-B102-1FC0-5F82276D6A4F}"/>
              </a:ext>
            </a:extLst>
          </p:cNvPr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FB1D6C1-FDDF-223C-452A-34734E0D45F7}"/>
              </a:ext>
            </a:extLst>
          </p:cNvPr>
          <p:cNvGrpSpPr/>
          <p:nvPr/>
        </p:nvGrpSpPr>
        <p:grpSpPr>
          <a:xfrm>
            <a:off x="909962" y="5549510"/>
            <a:ext cx="7180935" cy="797837"/>
            <a:chOff x="909962" y="5504354"/>
            <a:chExt cx="7180935" cy="79783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EF01DA1-7902-D027-F36F-DBE14ACE8B7C}"/>
                </a:ext>
              </a:extLst>
            </p:cNvPr>
            <p:cNvGrpSpPr/>
            <p:nvPr/>
          </p:nvGrpSpPr>
          <p:grpSpPr>
            <a:xfrm>
              <a:off x="2009183" y="5504354"/>
              <a:ext cx="587210" cy="797837"/>
              <a:chOff x="7595179" y="1697173"/>
              <a:chExt cx="587210" cy="79783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670BDA2-836E-477C-EAFC-408B6ACBF4B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1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A2D14A4-99E8-6DB0-439C-E20777B2F66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56605A5-75C8-01FB-EC8A-93B5F48FF4F4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A7E0F1C-EAA8-EE63-6C90-4732A1882E2B}"/>
                </a:ext>
              </a:extLst>
            </p:cNvPr>
            <p:cNvGrpSpPr/>
            <p:nvPr/>
          </p:nvGrpSpPr>
          <p:grpSpPr>
            <a:xfrm>
              <a:off x="3105243" y="5504354"/>
              <a:ext cx="587210" cy="797837"/>
              <a:chOff x="7595179" y="1697173"/>
              <a:chExt cx="587210" cy="79783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1C5D053-6B98-D9AE-3C15-CE35DB466789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A820329-357F-5851-5051-C0C0D9FD57A0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5EF2A4-BA15-CF9B-82D3-EDE78A567808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099A5F7-10EC-FBB8-AE81-6B1D1D284073}"/>
                </a:ext>
              </a:extLst>
            </p:cNvPr>
            <p:cNvGrpSpPr/>
            <p:nvPr/>
          </p:nvGrpSpPr>
          <p:grpSpPr>
            <a:xfrm>
              <a:off x="5284315" y="5504354"/>
              <a:ext cx="587210" cy="797837"/>
              <a:chOff x="7595179" y="1697173"/>
              <a:chExt cx="587210" cy="797837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BB5DB7D-EB38-AB7E-4778-0DF4F434B9A1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4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49D8AA2-B4FC-D4AB-4EDA-D98BFB7BD1AF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01F2B56-2E58-3F8A-9D3F-3ADBEC177E5C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93854AB-09C1-DF5E-AF97-8CE44498A8B0}"/>
                </a:ext>
              </a:extLst>
            </p:cNvPr>
            <p:cNvGrpSpPr/>
            <p:nvPr/>
          </p:nvGrpSpPr>
          <p:grpSpPr>
            <a:xfrm>
              <a:off x="6404184" y="5504354"/>
              <a:ext cx="587210" cy="797837"/>
              <a:chOff x="7595179" y="1697173"/>
              <a:chExt cx="587210" cy="79783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3119946-779A-360B-7155-64047406D2E5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24E9155-F381-9B9E-E7E7-C12705A0317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70BA219-E9E0-6246-E8ED-5A2E82F41945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CBA76C8-9F33-5316-2FBB-8EFE32AD8244}"/>
                </a:ext>
              </a:extLst>
            </p:cNvPr>
            <p:cNvGrpSpPr/>
            <p:nvPr/>
          </p:nvGrpSpPr>
          <p:grpSpPr>
            <a:xfrm>
              <a:off x="7503687" y="5504354"/>
              <a:ext cx="587210" cy="797837"/>
              <a:chOff x="7562104" y="1697173"/>
              <a:chExt cx="587210" cy="797837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640E971-9DEF-56B9-F08A-9FB7B9EA80D4}"/>
                  </a:ext>
                </a:extLst>
              </p:cNvPr>
              <p:cNvSpPr txBox="1"/>
              <p:nvPr/>
            </p:nvSpPr>
            <p:spPr>
              <a:xfrm>
                <a:off x="756210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CC0DAA-1D0E-62BA-494A-EBED73467387}"/>
                  </a:ext>
                </a:extLst>
              </p:cNvPr>
              <p:cNvSpPr txBox="1"/>
              <p:nvPr/>
            </p:nvSpPr>
            <p:spPr>
              <a:xfrm>
                <a:off x="7562104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6DE4D4EC-6BF0-CB47-61D9-3D328A015305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FC6DAC9-1F69-7050-C682-BDE26222CE18}"/>
                </a:ext>
              </a:extLst>
            </p:cNvPr>
            <p:cNvGrpSpPr/>
            <p:nvPr/>
          </p:nvGrpSpPr>
          <p:grpSpPr>
            <a:xfrm>
              <a:off x="4209015" y="5504354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476974-39B1-E02B-8620-47789277930A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3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CC59DE1-8139-C4BC-DF1E-4B38D5205488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EBFDB17-F539-D8CE-26AF-8267451BAB8E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C929E9D-DED7-1A48-0E0C-7ECAC3192852}"/>
                </a:ext>
              </a:extLst>
            </p:cNvPr>
            <p:cNvGrpSpPr/>
            <p:nvPr/>
          </p:nvGrpSpPr>
          <p:grpSpPr>
            <a:xfrm>
              <a:off x="909962" y="5504354"/>
              <a:ext cx="607055" cy="797837"/>
              <a:chOff x="7575334" y="1697173"/>
              <a:chExt cx="607055" cy="797837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F0DE9D-0760-791C-134A-9747CCE27108}"/>
                  </a:ext>
                </a:extLst>
              </p:cNvPr>
              <p:cNvSpPr txBox="1"/>
              <p:nvPr/>
            </p:nvSpPr>
            <p:spPr>
              <a:xfrm>
                <a:off x="7575334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0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9BDB8C-77B8-BFD6-FEDB-FDED24BCF25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9600FF"/>
                    </a:solidFill>
                  </a:rPr>
                  <a:t>6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DBD92E4-495D-BFFF-067D-9678C7F2AB5C}"/>
                  </a:ext>
                </a:extLst>
              </p:cNvPr>
              <p:cNvCxnSpPr/>
              <p:nvPr/>
            </p:nvCxnSpPr>
            <p:spPr>
              <a:xfrm flipH="1">
                <a:off x="7741940" y="2105142"/>
                <a:ext cx="269719" cy="0"/>
              </a:xfrm>
              <a:prstGeom prst="line">
                <a:avLst/>
              </a:prstGeom>
              <a:ln w="19050" cmpd="sng">
                <a:solidFill>
                  <a:srgbClr val="96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14F31EA-FF5E-5722-B634-8F76D11A51F0}"/>
              </a:ext>
            </a:extLst>
          </p:cNvPr>
          <p:cNvSpPr txBox="1"/>
          <p:nvPr/>
        </p:nvSpPr>
        <p:spPr>
          <a:xfrm>
            <a:off x="284976" y="1681996"/>
            <a:ext cx="857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divides the unit into 2x3 = 6 equal parts (sixths).</a:t>
            </a:r>
          </a:p>
        </p:txBody>
      </p:sp>
    </p:spTree>
    <p:extLst>
      <p:ext uri="{BB962C8B-B14F-4D97-AF65-F5344CB8AC3E}">
        <p14:creationId xmlns:p14="http://schemas.microsoft.com/office/powerpoint/2010/main" val="416838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59" grpId="0" animBg="1"/>
      <p:bldP spid="4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C58488C-987E-CB25-F858-ABB963D24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>
            <a:extLst>
              <a:ext uri="{FF2B5EF4-FFF2-40B4-BE49-F238E27FC236}">
                <a16:creationId xmlns:a16="http://schemas.microsoft.com/office/drawing/2014/main" id="{3E33EEEE-C83F-D742-0AC6-39BD89B66097}"/>
              </a:ext>
            </a:extLst>
          </p:cNvPr>
          <p:cNvSpPr txBox="1">
            <a:spLocks/>
          </p:cNvSpPr>
          <p:nvPr/>
        </p:nvSpPr>
        <p:spPr>
          <a:xfrm>
            <a:off x="284976" y="96100"/>
            <a:ext cx="8574048" cy="1507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800" dirty="0"/>
              <a:t>To get this </a:t>
            </a:r>
            <a:r>
              <a:rPr lang="en-US" sz="2800" b="1" i="1" dirty="0">
                <a:solidFill>
                  <a:srgbClr val="9600FF"/>
                </a:solidFill>
              </a:rPr>
              <a:t>common denominator</a:t>
            </a:r>
            <a:r>
              <a:rPr lang="en-US" sz="2800" i="1" dirty="0">
                <a:solidFill>
                  <a:srgbClr val="9600FF"/>
                </a:solidFill>
              </a:rPr>
              <a:t>,</a:t>
            </a:r>
            <a:r>
              <a:rPr lang="en-US" sz="2800" dirty="0">
                <a:solidFill>
                  <a:srgbClr val="9600FF"/>
                </a:solidFill>
              </a:rPr>
              <a:t> </a:t>
            </a:r>
            <a:r>
              <a:rPr lang="en-US" sz="2800" dirty="0"/>
              <a:t>we take advantage of the </a:t>
            </a:r>
            <a:r>
              <a:rPr lang="en-US" sz="2800" i="1" dirty="0">
                <a:solidFill>
                  <a:srgbClr val="800CD6"/>
                </a:solidFill>
              </a:rPr>
              <a:t>commutative property of multiplication </a:t>
            </a:r>
            <a:r>
              <a:rPr lang="en-US" sz="2800" dirty="0"/>
              <a:t>(the fact that  3 × 2 = 2 × 3).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2969EE3-EFA1-90BE-03C8-6A24E6DECDBF}"/>
              </a:ext>
            </a:extLst>
          </p:cNvPr>
          <p:cNvGrpSpPr/>
          <p:nvPr/>
        </p:nvGrpSpPr>
        <p:grpSpPr>
          <a:xfrm>
            <a:off x="240976" y="867012"/>
            <a:ext cx="8229600" cy="929720"/>
            <a:chOff x="373876" y="1176390"/>
            <a:chExt cx="8229600" cy="1198819"/>
          </a:xfrm>
        </p:grpSpPr>
        <p:sp>
          <p:nvSpPr>
            <p:cNvPr id="96" name="Title 1">
              <a:extLst>
                <a:ext uri="{FF2B5EF4-FFF2-40B4-BE49-F238E27FC236}">
                  <a16:creationId xmlns:a16="http://schemas.microsoft.com/office/drawing/2014/main" id="{3F02FC1A-94DF-CB49-164B-96B10112FA23}"/>
                </a:ext>
              </a:extLst>
            </p:cNvPr>
            <p:cNvSpPr txBox="1">
              <a:spLocks/>
            </p:cNvSpPr>
            <p:nvPr/>
          </p:nvSpPr>
          <p:spPr>
            <a:xfrm>
              <a:off x="373876" y="1176390"/>
              <a:ext cx="8229600" cy="119881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                          We partition each      into </a:t>
              </a:r>
              <a:r>
                <a:rPr lang="en-US" sz="2800" dirty="0">
                  <a:solidFill>
                    <a:srgbClr val="0000FF"/>
                  </a:solidFill>
                </a:rPr>
                <a:t>3</a:t>
              </a:r>
              <a:r>
                <a:rPr lang="en-US" sz="2800" dirty="0"/>
                <a:t> equal parts,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2157147B-8ED4-8AFD-4E7B-2F1BA34BBBFB}"/>
                </a:ext>
              </a:extLst>
            </p:cNvPr>
            <p:cNvGrpSpPr/>
            <p:nvPr/>
          </p:nvGrpSpPr>
          <p:grpSpPr>
            <a:xfrm>
              <a:off x="5083592" y="1323790"/>
              <a:ext cx="587210" cy="954139"/>
              <a:chOff x="9146372" y="1811665"/>
              <a:chExt cx="587210" cy="954139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F55269B5-3D90-3A2C-91FE-4413BC2663BC}"/>
                  </a:ext>
                </a:extLst>
              </p:cNvPr>
              <p:cNvSpPr txBox="1"/>
              <p:nvPr/>
            </p:nvSpPr>
            <p:spPr>
              <a:xfrm>
                <a:off x="9146372" y="1811665"/>
                <a:ext cx="587210" cy="523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3FF4721C-F44C-A9AE-1B07-D0D1E2483EE4}"/>
                  </a:ext>
                </a:extLst>
              </p:cNvPr>
              <p:cNvSpPr txBox="1"/>
              <p:nvPr/>
            </p:nvSpPr>
            <p:spPr>
              <a:xfrm>
                <a:off x="9146372" y="2242583"/>
                <a:ext cx="587210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C7F13D51-C54D-D960-557C-F348C87A506D}"/>
                  </a:ext>
                </a:extLst>
              </p:cNvPr>
              <p:cNvCxnSpPr/>
              <p:nvPr/>
            </p:nvCxnSpPr>
            <p:spPr>
              <a:xfrm flipH="1">
                <a:off x="9293134" y="2360386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96DD778B-FA7D-D40D-F967-DD97F021E469}"/>
              </a:ext>
            </a:extLst>
          </p:cNvPr>
          <p:cNvGrpSpPr/>
          <p:nvPr/>
        </p:nvGrpSpPr>
        <p:grpSpPr>
          <a:xfrm>
            <a:off x="284976" y="1735151"/>
            <a:ext cx="8574048" cy="1506848"/>
            <a:chOff x="284529" y="389065"/>
            <a:chExt cx="8486942" cy="1437404"/>
          </a:xfrm>
        </p:grpSpPr>
        <p:sp>
          <p:nvSpPr>
            <p:cNvPr id="147" name="Title 1">
              <a:extLst>
                <a:ext uri="{FF2B5EF4-FFF2-40B4-BE49-F238E27FC236}">
                  <a16:creationId xmlns:a16="http://schemas.microsoft.com/office/drawing/2014/main" id="{BC50F101-C9A6-3EC8-03C8-E6CE30C56259}"/>
                </a:ext>
              </a:extLst>
            </p:cNvPr>
            <p:cNvSpPr txBox="1">
              <a:spLocks/>
            </p:cNvSpPr>
            <p:nvPr/>
          </p:nvSpPr>
          <p:spPr>
            <a:xfrm>
              <a:off x="284529" y="389065"/>
              <a:ext cx="8486942" cy="14374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30000"/>
                </a:lnSpc>
              </a:pPr>
              <a:r>
                <a:rPr lang="en-US" sz="2800" dirty="0"/>
                <a:t>And we see that       equals       .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757414DF-EE67-7A58-E337-2178051A774C}"/>
                </a:ext>
              </a:extLst>
            </p:cNvPr>
            <p:cNvGrpSpPr/>
            <p:nvPr/>
          </p:nvGrpSpPr>
          <p:grpSpPr>
            <a:xfrm>
              <a:off x="2681797" y="733807"/>
              <a:ext cx="2144597" cy="863689"/>
              <a:chOff x="6744577" y="1221682"/>
              <a:chExt cx="2144597" cy="863689"/>
            </a:xfrm>
          </p:grpSpPr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60D599C1-C73D-8AAE-4FB8-0151B4024760}"/>
                  </a:ext>
                </a:extLst>
              </p:cNvPr>
              <p:cNvSpPr txBox="1"/>
              <p:nvPr/>
            </p:nvSpPr>
            <p:spPr>
              <a:xfrm>
                <a:off x="6744579" y="1221682"/>
                <a:ext cx="587210" cy="499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CB1023F2-2489-C58C-3861-F18A98815790}"/>
                  </a:ext>
                </a:extLst>
              </p:cNvPr>
              <p:cNvSpPr txBox="1"/>
              <p:nvPr/>
            </p:nvSpPr>
            <p:spPr>
              <a:xfrm>
                <a:off x="6744577" y="1574150"/>
                <a:ext cx="587210" cy="499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5E79FCCF-9582-A62B-AE10-65940CEC9E80}"/>
                  </a:ext>
                </a:extLst>
              </p:cNvPr>
              <p:cNvCxnSpPr/>
              <p:nvPr/>
            </p:nvCxnSpPr>
            <p:spPr>
              <a:xfrm flipH="1">
                <a:off x="6891326" y="1660363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051D90C-485A-B44E-9954-264E20D2E51D}"/>
                  </a:ext>
                </a:extLst>
              </p:cNvPr>
              <p:cNvSpPr txBox="1"/>
              <p:nvPr/>
            </p:nvSpPr>
            <p:spPr>
              <a:xfrm>
                <a:off x="8301957" y="1233798"/>
                <a:ext cx="587210" cy="499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3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6108717-4209-253D-621A-11EE1B2BE78A}"/>
                  </a:ext>
                </a:extLst>
              </p:cNvPr>
              <p:cNvSpPr txBox="1"/>
              <p:nvPr/>
            </p:nvSpPr>
            <p:spPr>
              <a:xfrm>
                <a:off x="8301964" y="1586264"/>
                <a:ext cx="587210" cy="499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800CD6"/>
                    </a:solidFill>
                  </a:rPr>
                  <a:t>6</a:t>
                </a: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DEAAF468-826D-29BB-A538-1742DF85BD8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16955" y="1672477"/>
                <a:ext cx="346454" cy="0"/>
              </a:xfrm>
              <a:prstGeom prst="line">
                <a:avLst/>
              </a:prstGeom>
              <a:ln w="19050" cmpd="sng">
                <a:solidFill>
                  <a:srgbClr val="800CD6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DAB0D5-829F-A23E-DFA4-B9B9C273DA9B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D10D625D-E576-4201-BCB9-1206DE2E9C7D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6AF2AA-3661-448E-864D-58E523E02068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B60315B-C5C1-77F7-6981-7E009551D685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solidFill>
            <a:srgbClr val="FFFFFF">
              <a:alpha val="56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FD503A7-2DFC-EB58-6B5D-4A0CF33E07FF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solidFill>
            <a:srgbClr val="FFFFFF">
              <a:alpha val="6800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1699A3-A010-73A1-8B68-C85331784A70}"/>
              </a:ext>
            </a:extLst>
          </p:cNvPr>
          <p:cNvGrpSpPr/>
          <p:nvPr/>
        </p:nvGrpSpPr>
        <p:grpSpPr>
          <a:xfrm>
            <a:off x="7503986" y="4128939"/>
            <a:ext cx="587210" cy="797837"/>
            <a:chOff x="7503986" y="4128939"/>
            <a:chExt cx="587210" cy="79783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9AFF808-A62B-4AD2-A32B-CAA1948307CE}"/>
                </a:ext>
              </a:extLst>
            </p:cNvPr>
            <p:cNvSpPr txBox="1"/>
            <p:nvPr/>
          </p:nvSpPr>
          <p:spPr>
            <a:xfrm>
              <a:off x="7503986" y="4128939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AF33296-BE54-40EC-E91B-FD86444E666C}"/>
                </a:ext>
              </a:extLst>
            </p:cNvPr>
            <p:cNvSpPr txBox="1"/>
            <p:nvPr/>
          </p:nvSpPr>
          <p:spPr>
            <a:xfrm>
              <a:off x="7503986" y="4465111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E606383-4671-7C23-D27E-EFD31D6D33E8}"/>
                </a:ext>
              </a:extLst>
            </p:cNvPr>
            <p:cNvCxnSpPr/>
            <p:nvPr/>
          </p:nvCxnSpPr>
          <p:spPr>
            <a:xfrm flipH="1">
              <a:off x="7650747" y="4536713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7CD848-0157-080B-2661-6DC581E332F8}"/>
              </a:ext>
            </a:extLst>
          </p:cNvPr>
          <p:cNvGrpSpPr/>
          <p:nvPr/>
        </p:nvGrpSpPr>
        <p:grpSpPr>
          <a:xfrm>
            <a:off x="4205857" y="3414890"/>
            <a:ext cx="587210" cy="1511886"/>
            <a:chOff x="4205857" y="3414890"/>
            <a:chExt cx="587210" cy="1511886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9B49436-4F6B-0C46-7A32-03BDFAD09E3C}"/>
                </a:ext>
              </a:extLst>
            </p:cNvPr>
            <p:cNvCxnSpPr/>
            <p:nvPr/>
          </p:nvCxnSpPr>
          <p:spPr>
            <a:xfrm flipV="1">
              <a:off x="4495140" y="3414890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C803EC9-1DD4-390C-EE8A-E6985F6EB352}"/>
                </a:ext>
              </a:extLst>
            </p:cNvPr>
            <p:cNvGrpSpPr/>
            <p:nvPr/>
          </p:nvGrpSpPr>
          <p:grpSpPr>
            <a:xfrm>
              <a:off x="4205857" y="4128939"/>
              <a:ext cx="587210" cy="797837"/>
              <a:chOff x="7595179" y="1697173"/>
              <a:chExt cx="587210" cy="797837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2596D04-D426-C69A-8E27-D6DF200FB57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240E7921-B8E6-3BAC-B03F-1F86A110C76E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F4AE878-0FCE-E39E-1B77-5AF9BE471CD9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8F9D087-BB4A-D5AF-777E-C9C3C5E1498A}"/>
              </a:ext>
            </a:extLst>
          </p:cNvPr>
          <p:cNvGrpSpPr/>
          <p:nvPr/>
        </p:nvGrpSpPr>
        <p:grpSpPr>
          <a:xfrm>
            <a:off x="914017" y="4128939"/>
            <a:ext cx="587210" cy="797837"/>
            <a:chOff x="914017" y="4128939"/>
            <a:chExt cx="587210" cy="797837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7E94A56-9863-FE41-567B-845DEA7CB579}"/>
                </a:ext>
              </a:extLst>
            </p:cNvPr>
            <p:cNvSpPr txBox="1"/>
            <p:nvPr/>
          </p:nvSpPr>
          <p:spPr>
            <a:xfrm>
              <a:off x="914017" y="4128939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FD2866B-3D7F-AB66-71B3-312F77937C1C}"/>
                </a:ext>
              </a:extLst>
            </p:cNvPr>
            <p:cNvSpPr txBox="1"/>
            <p:nvPr/>
          </p:nvSpPr>
          <p:spPr>
            <a:xfrm>
              <a:off x="914017" y="4465111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202E43C-FAF3-7408-7634-9E9FB6828E10}"/>
                </a:ext>
              </a:extLst>
            </p:cNvPr>
            <p:cNvCxnSpPr/>
            <p:nvPr/>
          </p:nvCxnSpPr>
          <p:spPr>
            <a:xfrm flipH="1">
              <a:off x="1060778" y="4536713"/>
              <a:ext cx="269719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2651D7-6773-AC01-AAE8-2FFA62CDE362}"/>
              </a:ext>
            </a:extLst>
          </p:cNvPr>
          <p:cNvCxnSpPr/>
          <p:nvPr/>
        </p:nvCxnSpPr>
        <p:spPr>
          <a:xfrm>
            <a:off x="1198450" y="342722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EFB40CB-E148-09C9-DB17-C1A0499801AE}"/>
              </a:ext>
            </a:extLst>
          </p:cNvPr>
          <p:cNvCxnSpPr/>
          <p:nvPr/>
        </p:nvCxnSpPr>
        <p:spPr>
          <a:xfrm>
            <a:off x="4502620" y="3419842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E166EC4D-1F43-66AC-783B-D1BC7DCF9A3E}"/>
              </a:ext>
            </a:extLst>
          </p:cNvPr>
          <p:cNvGrpSpPr/>
          <p:nvPr/>
        </p:nvGrpSpPr>
        <p:grpSpPr>
          <a:xfrm>
            <a:off x="1205506" y="3394774"/>
            <a:ext cx="3285229" cy="525848"/>
            <a:chOff x="1199733" y="3461204"/>
            <a:chExt cx="3285229" cy="914403"/>
          </a:xfrm>
        </p:grpSpPr>
        <p:sp>
          <p:nvSpPr>
            <p:cNvPr id="130" name="Left Bracket 129">
              <a:extLst>
                <a:ext uri="{FF2B5EF4-FFF2-40B4-BE49-F238E27FC236}">
                  <a16:creationId xmlns:a16="http://schemas.microsoft.com/office/drawing/2014/main" id="{7FCC13E0-C555-3201-A9AD-C5E586742E2B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1" name="Left Bracket 130">
              <a:extLst>
                <a:ext uri="{FF2B5EF4-FFF2-40B4-BE49-F238E27FC236}">
                  <a16:creationId xmlns:a16="http://schemas.microsoft.com/office/drawing/2014/main" id="{FB0EE230-D538-8B3E-495C-FE7F8A41015B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2" name="Left Bracket 131">
              <a:extLst>
                <a:ext uri="{FF2B5EF4-FFF2-40B4-BE49-F238E27FC236}">
                  <a16:creationId xmlns:a16="http://schemas.microsoft.com/office/drawing/2014/main" id="{B94A0557-4D94-63E2-C9C9-20923632662F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7196F96F-C443-8061-6388-606E1E750B14}"/>
              </a:ext>
            </a:extLst>
          </p:cNvPr>
          <p:cNvGrpSpPr/>
          <p:nvPr/>
        </p:nvGrpSpPr>
        <p:grpSpPr>
          <a:xfrm>
            <a:off x="4490290" y="3394774"/>
            <a:ext cx="3285229" cy="525848"/>
            <a:chOff x="1199733" y="3461204"/>
            <a:chExt cx="3285229" cy="914403"/>
          </a:xfrm>
        </p:grpSpPr>
        <p:sp>
          <p:nvSpPr>
            <p:cNvPr id="136" name="Left Bracket 135">
              <a:extLst>
                <a:ext uri="{FF2B5EF4-FFF2-40B4-BE49-F238E27FC236}">
                  <a16:creationId xmlns:a16="http://schemas.microsoft.com/office/drawing/2014/main" id="{1627D6E8-D5ED-FE8B-52FA-0B17A9A564EE}"/>
                </a:ext>
              </a:extLst>
            </p:cNvPr>
            <p:cNvSpPr/>
            <p:nvPr/>
          </p:nvSpPr>
          <p:spPr>
            <a:xfrm rot="16200000">
              <a:off x="1291174" y="3369763"/>
              <a:ext cx="914398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7" name="Left Bracket 136">
              <a:extLst>
                <a:ext uri="{FF2B5EF4-FFF2-40B4-BE49-F238E27FC236}">
                  <a16:creationId xmlns:a16="http://schemas.microsoft.com/office/drawing/2014/main" id="{5D23A516-CF28-B75E-5EFE-3DF8BC23038E}"/>
                </a:ext>
              </a:extLst>
            </p:cNvPr>
            <p:cNvSpPr/>
            <p:nvPr/>
          </p:nvSpPr>
          <p:spPr>
            <a:xfrm rot="16200000">
              <a:off x="3479122" y="3369767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  <p:sp>
          <p:nvSpPr>
            <p:cNvPr id="138" name="Left Bracket 137">
              <a:extLst>
                <a:ext uri="{FF2B5EF4-FFF2-40B4-BE49-F238E27FC236}">
                  <a16:creationId xmlns:a16="http://schemas.microsoft.com/office/drawing/2014/main" id="{E6F59D89-5292-CCBE-8E93-A9135219170D}"/>
                </a:ext>
              </a:extLst>
            </p:cNvPr>
            <p:cNvSpPr/>
            <p:nvPr/>
          </p:nvSpPr>
          <p:spPr>
            <a:xfrm rot="16200000">
              <a:off x="2387235" y="3369768"/>
              <a:ext cx="914399" cy="1097280"/>
            </a:xfrm>
            <a:prstGeom prst="leftBracket">
              <a:avLst>
                <a:gd name="adj" fmla="val 156721"/>
              </a:avLst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4FFEC"/>
                </a:solidFill>
              </a:endParaRPr>
            </a:p>
          </p:txBody>
        </p:sp>
      </p:grpSp>
      <p:sp>
        <p:nvSpPr>
          <p:cNvPr id="85" name="Title 1">
            <a:extLst>
              <a:ext uri="{FF2B5EF4-FFF2-40B4-BE49-F238E27FC236}">
                <a16:creationId xmlns:a16="http://schemas.microsoft.com/office/drawing/2014/main" id="{9990F197-B152-E90D-9B4C-C72D238F0370}"/>
              </a:ext>
            </a:extLst>
          </p:cNvPr>
          <p:cNvSpPr txBox="1">
            <a:spLocks/>
          </p:cNvSpPr>
          <p:nvPr/>
        </p:nvSpPr>
        <p:spPr>
          <a:xfrm>
            <a:off x="284976" y="7430"/>
            <a:ext cx="5146100" cy="5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>
              <a:solidFill>
                <a:srgbClr val="9600FF"/>
              </a:solidFill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7A092288-6158-DC52-CF04-49E45C9FF01A}"/>
              </a:ext>
            </a:extLst>
          </p:cNvPr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4B07480D-8BE8-9879-459D-4DE0C7B7C85F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87794E78-7862-235F-0841-553BDDAE751D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F76F2E42-C31A-DDA7-3794-E0EA120C3CF1}"/>
              </a:ext>
            </a:extLst>
          </p:cNvPr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84631862-3A4C-A1A9-F834-E2CAA527326B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5C6C48A0-0264-F270-221F-CCAEE29FEE08}"/>
              </a:ext>
            </a:extLst>
          </p:cNvPr>
          <p:cNvSpPr>
            <a:spLocks noChangeAspect="1"/>
          </p:cNvSpPr>
          <p:nvPr/>
        </p:nvSpPr>
        <p:spPr>
          <a:xfrm>
            <a:off x="6591580" y="3330219"/>
            <a:ext cx="182880" cy="182880"/>
          </a:xfrm>
          <a:prstGeom prst="ellipse">
            <a:avLst/>
          </a:prstGeom>
          <a:solidFill>
            <a:srgbClr val="FF0000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A77B91A-D798-0C1E-2306-E532596604DF}"/>
              </a:ext>
            </a:extLst>
          </p:cNvPr>
          <p:cNvSpPr>
            <a:spLocks noChangeAspect="1"/>
          </p:cNvSpPr>
          <p:nvPr/>
        </p:nvSpPr>
        <p:spPr>
          <a:xfrm>
            <a:off x="2255128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4664094C-C711-8E4C-FA8A-5E7DD85F9A49}"/>
              </a:ext>
            </a:extLst>
          </p:cNvPr>
          <p:cNvGrpSpPr/>
          <p:nvPr/>
        </p:nvGrpSpPr>
        <p:grpSpPr>
          <a:xfrm>
            <a:off x="914017" y="4830468"/>
            <a:ext cx="7177179" cy="797837"/>
            <a:chOff x="914017" y="5020231"/>
            <a:chExt cx="7177179" cy="797837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20718CA6-579A-E833-3E38-5383848F47A0}"/>
                </a:ext>
              </a:extLst>
            </p:cNvPr>
            <p:cNvGrpSpPr/>
            <p:nvPr/>
          </p:nvGrpSpPr>
          <p:grpSpPr>
            <a:xfrm>
              <a:off x="7503986" y="5020231"/>
              <a:ext cx="587210" cy="797837"/>
              <a:chOff x="7595179" y="1697173"/>
              <a:chExt cx="587210" cy="797837"/>
            </a:xfrm>
          </p:grpSpPr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C9C32E88-C6E8-A796-3189-38E56C4CA358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FB7A2BFF-1F39-D784-7C57-A8C83CF2EBE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07B4120C-22F0-A7A0-8C96-3C59E0BCEE50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642F9878-97C3-1432-D4B8-AF03442E3A87}"/>
                </a:ext>
              </a:extLst>
            </p:cNvPr>
            <p:cNvGrpSpPr/>
            <p:nvPr/>
          </p:nvGrpSpPr>
          <p:grpSpPr>
            <a:xfrm>
              <a:off x="3108577" y="5020231"/>
              <a:ext cx="587210" cy="797837"/>
              <a:chOff x="7595179" y="1697173"/>
              <a:chExt cx="587210" cy="797837"/>
            </a:xfrm>
          </p:grpSpPr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97A61B14-1F91-B766-EB9F-5071B31E43D2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AF40FC73-D447-15AE-FDD1-A2E489039A9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A7881F15-2866-4241-1022-FCA1A26A5127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427FB27D-7692-48DA-4280-00DFC1226EED}"/>
                </a:ext>
              </a:extLst>
            </p:cNvPr>
            <p:cNvGrpSpPr/>
            <p:nvPr/>
          </p:nvGrpSpPr>
          <p:grpSpPr>
            <a:xfrm>
              <a:off x="914017" y="5020231"/>
              <a:ext cx="587210" cy="797837"/>
              <a:chOff x="7595179" y="1697173"/>
              <a:chExt cx="587210" cy="797837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23215BBC-308B-14C1-9647-7532F8AF4BA3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57BFFA5E-E4FE-6D57-3333-5905036AF21C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9F15F153-0A45-F395-D6F0-DC518C7913E4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D7FE0D8C-62E1-16DE-C3EC-EAFA57636058}"/>
                </a:ext>
              </a:extLst>
            </p:cNvPr>
            <p:cNvGrpSpPr/>
            <p:nvPr/>
          </p:nvGrpSpPr>
          <p:grpSpPr>
            <a:xfrm>
              <a:off x="5288637" y="5020231"/>
              <a:ext cx="587210" cy="797837"/>
              <a:chOff x="7595179" y="1697173"/>
              <a:chExt cx="587210" cy="797837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825C2516-B748-477B-E748-E712AA448FD6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3291C972-8DDF-E21F-438F-87D0536AF8B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3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DA219F31-25D6-A18C-04D6-B679E943D660}"/>
                  </a:ext>
                </a:extLst>
              </p:cNvPr>
              <p:cNvCxnSpPr/>
              <p:nvPr/>
            </p:nvCxnSpPr>
            <p:spPr>
              <a:xfrm flipH="1">
                <a:off x="7741940" y="210494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CB6CEC4-D7ED-E0A6-516F-21B36952723F}"/>
              </a:ext>
            </a:extLst>
          </p:cNvPr>
          <p:cNvCxnSpPr/>
          <p:nvPr/>
        </p:nvCxnSpPr>
        <p:spPr>
          <a:xfrm flipH="1" flipV="1">
            <a:off x="3398848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EC103C18-5BB0-7B22-C72D-19C9C6601453}"/>
              </a:ext>
            </a:extLst>
          </p:cNvPr>
          <p:cNvCxnSpPr/>
          <p:nvPr/>
        </p:nvCxnSpPr>
        <p:spPr>
          <a:xfrm flipH="1" flipV="1">
            <a:off x="5586352" y="3459141"/>
            <a:ext cx="0" cy="1463040"/>
          </a:xfrm>
          <a:prstGeom prst="line">
            <a:avLst/>
          </a:prstGeom>
          <a:ln w="952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674CCB6-91E4-98F3-6CBA-AE0BAA8EB819}"/>
              </a:ext>
            </a:extLst>
          </p:cNvPr>
          <p:cNvGrpSpPr/>
          <p:nvPr/>
        </p:nvGrpSpPr>
        <p:grpSpPr>
          <a:xfrm>
            <a:off x="2009183" y="5549510"/>
            <a:ext cx="587210" cy="797837"/>
            <a:chOff x="7595179" y="1697173"/>
            <a:chExt cx="587210" cy="797837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D2E5B19-A5D1-BD8D-032E-DD764DCB05A8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77CA384-6243-AF44-425C-299DBE060B38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AF7F5D5-F394-E14E-689A-4CC8675A5079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B28B11C-B93A-178F-631B-01F2D157CB9D}"/>
              </a:ext>
            </a:extLst>
          </p:cNvPr>
          <p:cNvGrpSpPr/>
          <p:nvPr/>
        </p:nvGrpSpPr>
        <p:grpSpPr>
          <a:xfrm>
            <a:off x="3105243" y="5549510"/>
            <a:ext cx="587210" cy="797837"/>
            <a:chOff x="7595179" y="1697173"/>
            <a:chExt cx="587210" cy="79783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2DC2C9D-FD5A-573C-7284-4DD6B7C00BFF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72DD92C-A51A-4D19-A78E-7DC7751C6DF6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91EDC00-D9AF-C348-F0F5-EFF836E50A30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3517860-E7F7-017D-C893-0C8B1410C48F}"/>
              </a:ext>
            </a:extLst>
          </p:cNvPr>
          <p:cNvGrpSpPr/>
          <p:nvPr/>
        </p:nvGrpSpPr>
        <p:grpSpPr>
          <a:xfrm>
            <a:off x="5284315" y="5549510"/>
            <a:ext cx="587210" cy="797837"/>
            <a:chOff x="7595179" y="1697173"/>
            <a:chExt cx="587210" cy="79783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F3C1EFE-9445-5A07-B2A7-9D6FEDB33424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69A1694-2CD3-CFD7-870D-FB31C6F0EBA5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EC5B6B6-E693-F516-4D12-2BA8A72D463B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FA19B06-5AB4-6AB1-92CA-3D39DB31BC69}"/>
              </a:ext>
            </a:extLst>
          </p:cNvPr>
          <p:cNvGrpSpPr/>
          <p:nvPr/>
        </p:nvGrpSpPr>
        <p:grpSpPr>
          <a:xfrm>
            <a:off x="6404184" y="5549510"/>
            <a:ext cx="587210" cy="797837"/>
            <a:chOff x="7595179" y="1697173"/>
            <a:chExt cx="587210" cy="79783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8E92813-54CD-E93D-AA1F-5FB9BED71BDE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8417F22-E2D4-1873-A491-96B183316495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D195018-45EF-EBB0-E3EF-19BFF490861F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7950C5-2526-17A5-ADB5-D71305C4F45F}"/>
              </a:ext>
            </a:extLst>
          </p:cNvPr>
          <p:cNvGrpSpPr/>
          <p:nvPr/>
        </p:nvGrpSpPr>
        <p:grpSpPr>
          <a:xfrm>
            <a:off x="7503687" y="5549510"/>
            <a:ext cx="587210" cy="797837"/>
            <a:chOff x="7562104" y="1697173"/>
            <a:chExt cx="587210" cy="79783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17D2F1-A773-F93A-799F-6DDD21FBD200}"/>
                </a:ext>
              </a:extLst>
            </p:cNvPr>
            <p:cNvSpPr txBox="1"/>
            <p:nvPr/>
          </p:nvSpPr>
          <p:spPr>
            <a:xfrm>
              <a:off x="7562104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6B3A193-5320-327C-D77E-E7174CC39A36}"/>
                </a:ext>
              </a:extLst>
            </p:cNvPr>
            <p:cNvSpPr txBox="1"/>
            <p:nvPr/>
          </p:nvSpPr>
          <p:spPr>
            <a:xfrm>
              <a:off x="7562104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56FB708-855E-3182-59B4-84A884354CEC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5E63A0-469B-3AB8-66AB-B900B43DBB79}"/>
              </a:ext>
            </a:extLst>
          </p:cNvPr>
          <p:cNvGrpSpPr/>
          <p:nvPr/>
        </p:nvGrpSpPr>
        <p:grpSpPr>
          <a:xfrm>
            <a:off x="4209015" y="5549510"/>
            <a:ext cx="587210" cy="797837"/>
            <a:chOff x="7595179" y="1697173"/>
            <a:chExt cx="587210" cy="79783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B8034E-AB26-E5AB-FE63-C2C0DA541957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648FA4-AE9B-AF40-75C2-FB7851DF2BA1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1E39C19-3C9A-BCEC-F1BB-8559A5DB6501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B1066D9-3466-86D5-6350-34B3856B868B}"/>
              </a:ext>
            </a:extLst>
          </p:cNvPr>
          <p:cNvGrpSpPr/>
          <p:nvPr/>
        </p:nvGrpSpPr>
        <p:grpSpPr>
          <a:xfrm>
            <a:off x="909962" y="5549510"/>
            <a:ext cx="607055" cy="797837"/>
            <a:chOff x="7575334" y="1697173"/>
            <a:chExt cx="607055" cy="797837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97A48CF-8C82-5663-1F35-FAF3386DAA0E}"/>
                </a:ext>
              </a:extLst>
            </p:cNvPr>
            <p:cNvSpPr txBox="1"/>
            <p:nvPr/>
          </p:nvSpPr>
          <p:spPr>
            <a:xfrm>
              <a:off x="7575334" y="169717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3F3E5FD-DECC-963C-FDF8-FE3B26538DFA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600FF"/>
                  </a:solidFill>
                </a:rPr>
                <a:t>6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7ECF813-F101-61C2-4D56-C2511144658C}"/>
                </a:ext>
              </a:extLst>
            </p:cNvPr>
            <p:cNvCxnSpPr/>
            <p:nvPr/>
          </p:nvCxnSpPr>
          <p:spPr>
            <a:xfrm flipH="1">
              <a:off x="7741940" y="2105142"/>
              <a:ext cx="269719" cy="0"/>
            </a:xfrm>
            <a:prstGeom prst="line">
              <a:avLst/>
            </a:prstGeom>
            <a:ln w="19050" cmpd="sng">
              <a:solidFill>
                <a:srgbClr val="96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68D37742-A806-52C8-12E3-5AAF969485B3}"/>
              </a:ext>
            </a:extLst>
          </p:cNvPr>
          <p:cNvSpPr txBox="1"/>
          <p:nvPr/>
        </p:nvSpPr>
        <p:spPr>
          <a:xfrm>
            <a:off x="284976" y="1681996"/>
            <a:ext cx="857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divides the unit into </a:t>
            </a:r>
            <a:r>
              <a:rPr lang="en-US" sz="2800" dirty="0">
                <a:solidFill>
                  <a:srgbClr val="FF11EA"/>
                </a:solidFill>
              </a:rPr>
              <a:t>2 </a:t>
            </a:r>
            <a:r>
              <a:rPr lang="en-US" sz="2800" dirty="0"/>
              <a:t>x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800CD6"/>
                </a:solidFill>
              </a:rPr>
              <a:t>6</a:t>
            </a:r>
            <a:r>
              <a:rPr lang="en-US" sz="2800" dirty="0"/>
              <a:t> equal parts (sixths).</a:t>
            </a:r>
          </a:p>
        </p:txBody>
      </p:sp>
    </p:spTree>
    <p:extLst>
      <p:ext uri="{BB962C8B-B14F-4D97-AF65-F5344CB8AC3E}">
        <p14:creationId xmlns:p14="http://schemas.microsoft.com/office/powerpoint/2010/main" val="242819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2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7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7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2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2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7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59" grpId="0" animBg="1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445B2-9720-689A-16E1-8ED6D7AFA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67E98E-66AA-BFAE-5288-8E8B90642E2E}"/>
              </a:ext>
            </a:extLst>
          </p:cNvPr>
          <p:cNvSpPr txBox="1"/>
          <p:nvPr/>
        </p:nvSpPr>
        <p:spPr>
          <a:xfrm>
            <a:off x="766013" y="5136966"/>
            <a:ext cx="7590587" cy="101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FF11EA"/>
                </a:solidFill>
              </a:rPr>
              <a:t>1</a:t>
            </a:r>
            <a:r>
              <a:rPr lang="en-US" sz="2800" dirty="0"/>
              <a:t> in the </a:t>
            </a:r>
            <a:r>
              <a:rPr lang="en-US" sz="2800" dirty="0">
                <a:solidFill>
                  <a:srgbClr val="FF11EA"/>
                </a:solidFill>
              </a:rPr>
              <a:t>numerator</a:t>
            </a:r>
            <a:r>
              <a:rPr lang="en-US" sz="2800" dirty="0"/>
              <a:t> says all you’ve got is </a:t>
            </a:r>
            <a:r>
              <a:rPr lang="en-US" sz="2800" dirty="0">
                <a:solidFill>
                  <a:srgbClr val="FF11EA"/>
                </a:solidFill>
              </a:rPr>
              <a:t>1</a:t>
            </a:r>
            <a:r>
              <a:rPr lang="en-US" sz="2800" dirty="0"/>
              <a:t> of those segments.    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86DF63-1F90-E1EE-18F5-75CC974E6BC0}"/>
              </a:ext>
            </a:extLst>
          </p:cNvPr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CCDC04AA-B4C9-A86F-FBF4-053338079433}"/>
              </a:ext>
            </a:extLst>
          </p:cNvPr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B6D244F-6272-48ED-7550-81C48793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37" y="2395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Locating the fraction      on the number line: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CC6D14-5066-DF58-90B3-8F7D658DF18A}"/>
              </a:ext>
            </a:extLst>
          </p:cNvPr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B537CC8-E99E-2D03-728C-9C42437F3020}"/>
              </a:ext>
            </a:extLst>
          </p:cNvPr>
          <p:cNvGrpSpPr/>
          <p:nvPr/>
        </p:nvGrpSpPr>
        <p:grpSpPr>
          <a:xfrm>
            <a:off x="1223411" y="2675443"/>
            <a:ext cx="6562162" cy="616692"/>
            <a:chOff x="1212888" y="2617005"/>
            <a:chExt cx="909645" cy="616692"/>
          </a:xfrm>
        </p:grpSpPr>
        <p:sp>
          <p:nvSpPr>
            <p:cNvPr id="25" name="Right Brace 24">
              <a:extLst>
                <a:ext uri="{FF2B5EF4-FFF2-40B4-BE49-F238E27FC236}">
                  <a16:creationId xmlns:a16="http://schemas.microsoft.com/office/drawing/2014/main" id="{C7BAF3BA-ACC8-B5D8-7827-055950D661B3}"/>
                </a:ext>
              </a:extLst>
            </p:cNvPr>
            <p:cNvSpPr/>
            <p:nvPr/>
          </p:nvSpPr>
          <p:spPr>
            <a:xfrm rot="16200000">
              <a:off x="1579485" y="2690648"/>
              <a:ext cx="176452" cy="909645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4608067-11B3-7361-A2E8-02CB1B51D75F}"/>
                </a:ext>
              </a:extLst>
            </p:cNvPr>
            <p:cNvSpPr txBox="1"/>
            <p:nvPr/>
          </p:nvSpPr>
          <p:spPr>
            <a:xfrm>
              <a:off x="1282728" y="2617005"/>
              <a:ext cx="754944" cy="461665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the unit segment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C7B48D2-6CFD-DBD5-B2C4-B7D38B905E8A}"/>
              </a:ext>
            </a:extLst>
          </p:cNvPr>
          <p:cNvGrpSpPr/>
          <p:nvPr/>
        </p:nvGrpSpPr>
        <p:grpSpPr>
          <a:xfrm>
            <a:off x="4371883" y="208258"/>
            <a:ext cx="587210" cy="859392"/>
            <a:chOff x="7595179" y="1697173"/>
            <a:chExt cx="587210" cy="859392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AAC8D800-21BE-8440-BA52-77F60039A9F0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7E08ADF-001C-7ED2-7B7F-263D4DAC2B3C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73A1A22-AB09-97AE-A7C4-46B3B2D4079C}"/>
                </a:ext>
              </a:extLst>
            </p:cNvPr>
            <p:cNvCxnSpPr/>
            <p:nvPr/>
          </p:nvCxnSpPr>
          <p:spPr>
            <a:xfrm flipH="1">
              <a:off x="7741940" y="2139409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D7B1B51-BE7B-3571-968E-65C0CDA71B4D}"/>
              </a:ext>
            </a:extLst>
          </p:cNvPr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8FD8D55-14DC-1F2C-EB48-3E3D6BD5F721}"/>
              </a:ext>
            </a:extLst>
          </p:cNvPr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170" name="Left Bracket 169">
            <a:extLst>
              <a:ext uri="{FF2B5EF4-FFF2-40B4-BE49-F238E27FC236}">
                <a16:creationId xmlns:a16="http://schemas.microsoft.com/office/drawing/2014/main" id="{D3963242-3481-7F39-0B90-98028035E934}"/>
              </a:ext>
            </a:extLst>
          </p:cNvPr>
          <p:cNvSpPr/>
          <p:nvPr/>
        </p:nvSpPr>
        <p:spPr>
          <a:xfrm rot="16200000">
            <a:off x="5453852" y="2495896"/>
            <a:ext cx="1371600" cy="329184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eft Bracket 80">
            <a:extLst>
              <a:ext uri="{FF2B5EF4-FFF2-40B4-BE49-F238E27FC236}">
                <a16:creationId xmlns:a16="http://schemas.microsoft.com/office/drawing/2014/main" id="{026D4789-B384-9E73-FA71-EBE207C77649}"/>
              </a:ext>
            </a:extLst>
          </p:cNvPr>
          <p:cNvSpPr/>
          <p:nvPr/>
        </p:nvSpPr>
        <p:spPr>
          <a:xfrm rot="16200000">
            <a:off x="2167741" y="2495896"/>
            <a:ext cx="1371600" cy="329184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DFA61EB-1E4B-074B-8920-90E113C15625}"/>
              </a:ext>
            </a:extLst>
          </p:cNvPr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CBBE710-004E-A5DB-0B76-3F7919ADC90F}"/>
              </a:ext>
            </a:extLst>
          </p:cNvPr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78984B5-C7AE-15EF-9F5C-F670DF378D09}"/>
              </a:ext>
            </a:extLst>
          </p:cNvPr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27E6A08F-C48B-B6B2-6D5A-A736412F9F95}"/>
              </a:ext>
            </a:extLst>
          </p:cNvPr>
          <p:cNvSpPr txBox="1"/>
          <p:nvPr/>
        </p:nvSpPr>
        <p:spPr>
          <a:xfrm>
            <a:off x="766013" y="1212666"/>
            <a:ext cx="7455437" cy="1033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in the </a:t>
            </a:r>
            <a:r>
              <a:rPr lang="en-US" sz="2800" dirty="0">
                <a:solidFill>
                  <a:srgbClr val="FF11EA"/>
                </a:solidFill>
              </a:rPr>
              <a:t>denominator</a:t>
            </a:r>
            <a:r>
              <a:rPr lang="en-US" sz="2800" dirty="0"/>
              <a:t> says the unit segment</a:t>
            </a:r>
            <a:br>
              <a:rPr lang="en-US" sz="2800" dirty="0"/>
            </a:br>
            <a:r>
              <a:rPr lang="en-US" sz="2800" dirty="0"/>
              <a:t>gets partitioned into </a:t>
            </a:r>
            <a:r>
              <a:rPr lang="en-US" sz="2800" dirty="0">
                <a:solidFill>
                  <a:srgbClr val="FF11EA"/>
                </a:solidFill>
              </a:rPr>
              <a:t>2</a:t>
            </a:r>
            <a:r>
              <a:rPr lang="en-US" sz="2800" dirty="0"/>
              <a:t> equal segments.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637FC0-7F72-292A-0A2C-C09D9BAEFF62}"/>
              </a:ext>
            </a:extLst>
          </p:cNvPr>
          <p:cNvCxnSpPr>
            <a:cxnSpLocks/>
            <a:endCxn id="91" idx="6"/>
          </p:cNvCxnSpPr>
          <p:nvPr/>
        </p:nvCxnSpPr>
        <p:spPr>
          <a:xfrm>
            <a:off x="1207621" y="3406930"/>
            <a:ext cx="3291840" cy="3203"/>
          </a:xfrm>
          <a:prstGeom prst="line">
            <a:avLst/>
          </a:prstGeom>
          <a:ln w="57150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D12890-C1DC-7CEF-2362-36219248215A}"/>
              </a:ext>
            </a:extLst>
          </p:cNvPr>
          <p:cNvGrpSpPr/>
          <p:nvPr/>
        </p:nvGrpSpPr>
        <p:grpSpPr>
          <a:xfrm>
            <a:off x="4203690" y="3967458"/>
            <a:ext cx="587210" cy="859392"/>
            <a:chOff x="7595179" y="1697173"/>
            <a:chExt cx="587210" cy="85939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2F95BD-FECF-69BD-2794-49E255432019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ECFFFAA-7B32-C909-04F9-F066AC172452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41FDF0-B669-F4AF-7318-9C20605A823B}"/>
                </a:ext>
              </a:extLst>
            </p:cNvPr>
            <p:cNvCxnSpPr/>
            <p:nvPr/>
          </p:nvCxnSpPr>
          <p:spPr>
            <a:xfrm flipH="1">
              <a:off x="7741940" y="2139409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8E24921-1CFC-F381-69E2-7F15EC7C781D}"/>
              </a:ext>
            </a:extLst>
          </p:cNvPr>
          <p:cNvGrpSpPr/>
          <p:nvPr/>
        </p:nvGrpSpPr>
        <p:grpSpPr>
          <a:xfrm>
            <a:off x="3437507" y="5454178"/>
            <a:ext cx="5127378" cy="859392"/>
            <a:chOff x="3132061" y="4965438"/>
            <a:chExt cx="7732726" cy="859392"/>
          </a:xfrm>
          <a:noFill/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8CA5CEC-4C04-8BA5-70A3-D786751CE0C1}"/>
                </a:ext>
              </a:extLst>
            </p:cNvPr>
            <p:cNvSpPr txBox="1"/>
            <p:nvPr/>
          </p:nvSpPr>
          <p:spPr>
            <a:xfrm>
              <a:off x="3274200" y="5124934"/>
              <a:ext cx="7590587" cy="54258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800" dirty="0"/>
                <a:t>    is the first of those segments.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DC4FD14-5DB1-BF30-D97F-A3314FBA03DA}"/>
                </a:ext>
              </a:extLst>
            </p:cNvPr>
            <p:cNvGrpSpPr/>
            <p:nvPr/>
          </p:nvGrpSpPr>
          <p:grpSpPr>
            <a:xfrm>
              <a:off x="3132061" y="4965438"/>
              <a:ext cx="587210" cy="859392"/>
              <a:chOff x="7477232" y="1208433"/>
              <a:chExt cx="587210" cy="859392"/>
            </a:xfrm>
            <a:grpFill/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E7A59A-38B1-201D-070B-1D045DEAEC06}"/>
                  </a:ext>
                </a:extLst>
              </p:cNvPr>
              <p:cNvSpPr txBox="1"/>
              <p:nvPr/>
            </p:nvSpPr>
            <p:spPr>
              <a:xfrm>
                <a:off x="7477232" y="1208433"/>
                <a:ext cx="58721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F48982-3742-B6BE-79B4-E4D8416E7A87}"/>
                  </a:ext>
                </a:extLst>
              </p:cNvPr>
              <p:cNvSpPr txBox="1"/>
              <p:nvPr/>
            </p:nvSpPr>
            <p:spPr>
              <a:xfrm>
                <a:off x="7477232" y="1544605"/>
                <a:ext cx="58721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7B2FFA5-2A21-7618-57C8-9D6F330A2F51}"/>
                  </a:ext>
                </a:extLst>
              </p:cNvPr>
              <p:cNvCxnSpPr/>
              <p:nvPr/>
            </p:nvCxnSpPr>
            <p:spPr>
              <a:xfrm flipH="1">
                <a:off x="7623992" y="1650669"/>
                <a:ext cx="269719" cy="0"/>
              </a:xfrm>
              <a:prstGeom prst="line">
                <a:avLst/>
              </a:prstGeom>
              <a:grpFill/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7735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3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" grpId="0" animBg="1"/>
      <p:bldP spid="170" grpId="0" animBg="1"/>
      <p:bldP spid="81" grpId="0" animBg="1"/>
      <p:bldP spid="89" grpId="0" animBg="1"/>
      <p:bldP spid="90" grpId="0" animBg="1"/>
      <p:bldP spid="91" grpId="0" animBg="1"/>
      <p:bldP spid="1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A41AC-6DB1-596A-0AFF-69887DFC4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5CD74A0-144B-8A9B-63FA-52EA452A4442}"/>
              </a:ext>
            </a:extLst>
          </p:cNvPr>
          <p:cNvCxnSpPr/>
          <p:nvPr/>
        </p:nvCxnSpPr>
        <p:spPr>
          <a:xfrm>
            <a:off x="687627" y="4615379"/>
            <a:ext cx="82927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DAED931-7657-3C3E-108F-AE1238BD6ED1}"/>
              </a:ext>
            </a:extLst>
          </p:cNvPr>
          <p:cNvCxnSpPr/>
          <p:nvPr/>
        </p:nvCxnSpPr>
        <p:spPr>
          <a:xfrm>
            <a:off x="5897931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3FBC06CF-CEA8-2BA6-4B54-C6C8434C722B}"/>
              </a:ext>
            </a:extLst>
          </p:cNvPr>
          <p:cNvCxnSpPr/>
          <p:nvPr/>
        </p:nvCxnSpPr>
        <p:spPr>
          <a:xfrm>
            <a:off x="8496607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99FFD4F-C6BF-3B69-BB80-3DCAFBD48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751"/>
            <a:ext cx="8229600" cy="783695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11EA"/>
                </a:solidFill>
              </a:rPr>
              <a:t>The sequence of halves on the number line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0ADE96-5193-E33C-125D-215A1570A0E1}"/>
              </a:ext>
            </a:extLst>
          </p:cNvPr>
          <p:cNvSpPr txBox="1">
            <a:spLocks/>
          </p:cNvSpPr>
          <p:nvPr/>
        </p:nvSpPr>
        <p:spPr>
          <a:xfrm>
            <a:off x="457200" y="832137"/>
            <a:ext cx="8229600" cy="165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en-US" sz="2600" dirty="0"/>
              <a:t>Just like the sequence of whole numbers is built with copies of the </a:t>
            </a:r>
            <a:r>
              <a:rPr lang="en-US" sz="2600" b="1" i="1" dirty="0"/>
              <a:t>unit segment </a:t>
            </a:r>
            <a:r>
              <a:rPr lang="en-US" sz="2600" dirty="0"/>
              <a:t> 1, the </a:t>
            </a:r>
            <a:r>
              <a:rPr lang="en-US" sz="2600" dirty="0">
                <a:solidFill>
                  <a:srgbClr val="FF11EA"/>
                </a:solidFill>
              </a:rPr>
              <a:t>sequence of halves</a:t>
            </a:r>
            <a:r>
              <a:rPr lang="en-US" sz="2600" dirty="0"/>
              <a:t>  is built with copies of  </a:t>
            </a:r>
            <a:r>
              <a:rPr lang="en-US" sz="2600" i="1" dirty="0">
                <a:solidFill>
                  <a:srgbClr val="FF11EA"/>
                </a:solidFill>
              </a:rPr>
              <a:t>the</a:t>
            </a:r>
            <a:r>
              <a:rPr lang="en-US" sz="2600" dirty="0">
                <a:solidFill>
                  <a:srgbClr val="FF11EA"/>
                </a:solidFill>
              </a:rPr>
              <a:t> </a:t>
            </a:r>
            <a:r>
              <a:rPr lang="en-US" sz="2600" b="1" i="1" dirty="0">
                <a:solidFill>
                  <a:srgbClr val="FF11EA"/>
                </a:solidFill>
              </a:rPr>
              <a:t>unit fraction</a:t>
            </a:r>
            <a:r>
              <a:rPr lang="en-US" sz="2600" dirty="0">
                <a:solidFill>
                  <a:srgbClr val="FF11EA"/>
                </a:solidFill>
              </a:rPr>
              <a:t>  </a:t>
            </a:r>
            <a:r>
              <a:rPr lang="en-US" sz="2600" dirty="0"/>
              <a:t>    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8572E81-3895-593C-9C2F-D7DD6C543515}"/>
              </a:ext>
            </a:extLst>
          </p:cNvPr>
          <p:cNvGrpSpPr/>
          <p:nvPr/>
        </p:nvGrpSpPr>
        <p:grpSpPr>
          <a:xfrm>
            <a:off x="1710047" y="4655021"/>
            <a:ext cx="587210" cy="1511886"/>
            <a:chOff x="7164409" y="3993943"/>
            <a:chExt cx="587210" cy="151188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579A918-5BD8-93A1-D46B-781AFA7E1E68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D4E6EE-97B6-065D-E1BF-3E3DBD3782A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BC6CA17-6BF0-A803-F619-90DE5A7B2CC7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F44FB048-6466-0C7C-06AA-E05BD4BF2ECA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3357220-6E55-CACF-9F49-6C894F84430C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8DB715A-4C75-F6C1-BB61-7D359A92586A}"/>
              </a:ext>
            </a:extLst>
          </p:cNvPr>
          <p:cNvGrpSpPr/>
          <p:nvPr/>
        </p:nvGrpSpPr>
        <p:grpSpPr>
          <a:xfrm>
            <a:off x="394023" y="4655021"/>
            <a:ext cx="587210" cy="1511886"/>
            <a:chOff x="7164409" y="3993943"/>
            <a:chExt cx="587210" cy="1511886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184AC2D-46A6-901E-2BCD-9FA9AECA29C4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EFF36C5-2040-0147-4A3B-5DBEB799EA8C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0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FA7C25-701C-849B-42CD-6B734DA86CB3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7F21578-D132-92D8-F5ED-452C6800CE93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69A930D-0822-87DB-786A-AED9A6C1894B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2F16CBE-755F-DC59-6044-1A3A45EB068E}"/>
              </a:ext>
            </a:extLst>
          </p:cNvPr>
          <p:cNvCxnSpPr/>
          <p:nvPr/>
        </p:nvCxnSpPr>
        <p:spPr>
          <a:xfrm>
            <a:off x="685512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0034459-CD82-914B-03DE-A94BF3FCFF50}"/>
              </a:ext>
            </a:extLst>
          </p:cNvPr>
          <p:cNvSpPr txBox="1"/>
          <p:nvPr/>
        </p:nvSpPr>
        <p:spPr>
          <a:xfrm>
            <a:off x="310156" y="4915972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30" name="Left Bracket 29">
            <a:extLst>
              <a:ext uri="{FF2B5EF4-FFF2-40B4-BE49-F238E27FC236}">
                <a16:creationId xmlns:a16="http://schemas.microsoft.com/office/drawing/2014/main" id="{186E9490-A43D-9141-24A1-13809CAA05F4}"/>
              </a:ext>
            </a:extLst>
          </p:cNvPr>
          <p:cNvSpPr/>
          <p:nvPr/>
        </p:nvSpPr>
        <p:spPr>
          <a:xfrm rot="16200000">
            <a:off x="1035064" y="4309068"/>
            <a:ext cx="606939" cy="1301814"/>
          </a:xfrm>
          <a:prstGeom prst="leftBracket">
            <a:avLst>
              <a:gd name="adj" fmla="val 107244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E031A03-6AAE-1CA2-5A10-19922D3C7153}"/>
              </a:ext>
            </a:extLst>
          </p:cNvPr>
          <p:cNvSpPr>
            <a:spLocks noChangeAspect="1"/>
          </p:cNvSpPr>
          <p:nvPr/>
        </p:nvSpPr>
        <p:spPr>
          <a:xfrm>
            <a:off x="64459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47404A6-5005-3703-4BE2-78A4BB0FBD21}"/>
              </a:ext>
            </a:extLst>
          </p:cNvPr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3CAE939-5FB1-09DF-1078-61D0600AEE0D}"/>
              </a:ext>
            </a:extLst>
          </p:cNvPr>
          <p:cNvSpPr>
            <a:spLocks noChangeAspect="1"/>
          </p:cNvSpPr>
          <p:nvPr/>
        </p:nvSpPr>
        <p:spPr>
          <a:xfrm>
            <a:off x="1937522" y="4560492"/>
            <a:ext cx="104964" cy="104964"/>
          </a:xfrm>
          <a:prstGeom prst="ellipse">
            <a:avLst/>
          </a:prstGeom>
          <a:solidFill>
            <a:srgbClr val="FF11EA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3DD27F-FF7B-8753-4CCB-A1B731A2DF58}"/>
              </a:ext>
            </a:extLst>
          </p:cNvPr>
          <p:cNvSpPr txBox="1"/>
          <p:nvPr/>
        </p:nvSpPr>
        <p:spPr>
          <a:xfrm>
            <a:off x="529315" y="4017139"/>
            <a:ext cx="1620522" cy="338554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unit fraction  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01F7700-B3EE-87BB-2B4F-96EFF5BF986C}"/>
              </a:ext>
            </a:extLst>
          </p:cNvPr>
          <p:cNvGrpSpPr/>
          <p:nvPr/>
        </p:nvGrpSpPr>
        <p:grpSpPr>
          <a:xfrm>
            <a:off x="1065100" y="3347923"/>
            <a:ext cx="587210" cy="805296"/>
            <a:chOff x="6682299" y="1839365"/>
            <a:chExt cx="587210" cy="80529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639C27B-B21F-2140-B6A1-DC0C0235C033}"/>
                </a:ext>
              </a:extLst>
            </p:cNvPr>
            <p:cNvSpPr txBox="1"/>
            <p:nvPr/>
          </p:nvSpPr>
          <p:spPr>
            <a:xfrm>
              <a:off x="6682299" y="183936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85712B-0D7D-E4AD-06DC-E832D0148196}"/>
                </a:ext>
              </a:extLst>
            </p:cNvPr>
            <p:cNvSpPr txBox="1"/>
            <p:nvPr/>
          </p:nvSpPr>
          <p:spPr>
            <a:xfrm>
              <a:off x="6682299" y="2182996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5EBAAAC-53CB-03F9-F821-B7E27A3A6830}"/>
                </a:ext>
              </a:extLst>
            </p:cNvPr>
            <p:cNvCxnSpPr/>
            <p:nvPr/>
          </p:nvCxnSpPr>
          <p:spPr>
            <a:xfrm flipH="1">
              <a:off x="6841045" y="2252854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44E6F4D2-A506-1511-7024-BEBEC71E3ACE}"/>
              </a:ext>
            </a:extLst>
          </p:cNvPr>
          <p:cNvSpPr>
            <a:spLocks noChangeAspect="1"/>
          </p:cNvSpPr>
          <p:nvPr/>
        </p:nvSpPr>
        <p:spPr>
          <a:xfrm>
            <a:off x="4550299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EFD4518-BC6B-001C-934C-BC7C27C48600}"/>
              </a:ext>
            </a:extLst>
          </p:cNvPr>
          <p:cNvSpPr>
            <a:spLocks noChangeAspect="1"/>
          </p:cNvSpPr>
          <p:nvPr/>
        </p:nvSpPr>
        <p:spPr>
          <a:xfrm>
            <a:off x="5850697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Left Bracket 74">
            <a:extLst>
              <a:ext uri="{FF2B5EF4-FFF2-40B4-BE49-F238E27FC236}">
                <a16:creationId xmlns:a16="http://schemas.microsoft.com/office/drawing/2014/main" id="{65C2F4FD-AA2A-E93F-0A71-700D3CA1C6F9}"/>
              </a:ext>
            </a:extLst>
          </p:cNvPr>
          <p:cNvSpPr/>
          <p:nvPr/>
        </p:nvSpPr>
        <p:spPr>
          <a:xfrm rot="16200000">
            <a:off x="2336879" y="4309068"/>
            <a:ext cx="606939" cy="1301814"/>
          </a:xfrm>
          <a:prstGeom prst="leftBracket">
            <a:avLst>
              <a:gd name="adj" fmla="val 107244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2142CD8-8872-2DC5-1FAE-2B0C43701141}"/>
              </a:ext>
            </a:extLst>
          </p:cNvPr>
          <p:cNvGrpSpPr/>
          <p:nvPr/>
        </p:nvGrpSpPr>
        <p:grpSpPr>
          <a:xfrm>
            <a:off x="2997971" y="4655021"/>
            <a:ext cx="587210" cy="1511886"/>
            <a:chOff x="7164409" y="3993943"/>
            <a:chExt cx="587210" cy="1511886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A945A9CB-0CA6-F474-3465-E2B625EC2617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13C2D410-361F-DB1E-DDD0-3E8B69D18CE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C465B14E-315F-C3E3-76AB-8F9799D0EEC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45DA9A6-A2E3-B4B4-AC5F-EC7F4DB838BB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011383-535F-414A-BC45-17AB0304407D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FC06762-9402-9227-7E7B-225097CCE7C3}"/>
              </a:ext>
            </a:extLst>
          </p:cNvPr>
          <p:cNvGrpSpPr/>
          <p:nvPr/>
        </p:nvGrpSpPr>
        <p:grpSpPr>
          <a:xfrm>
            <a:off x="4320106" y="4655021"/>
            <a:ext cx="587210" cy="1511886"/>
            <a:chOff x="7164409" y="3993943"/>
            <a:chExt cx="587210" cy="1511886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5D92300-EC28-9BC1-DA48-B2727CAF6018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C096C8B6-AA4A-FAC6-42E7-023F821720B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3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1EABDA5-99CE-639C-523F-6F344D657A85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13A63CF-5A3D-2C42-17A2-B50BE6AEB776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02AA02E-7B48-2E00-3CF4-C7E752AE96FF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3CB333A-8509-F640-66FD-789EE5800DBA}"/>
              </a:ext>
            </a:extLst>
          </p:cNvPr>
          <p:cNvGrpSpPr/>
          <p:nvPr/>
        </p:nvGrpSpPr>
        <p:grpSpPr>
          <a:xfrm>
            <a:off x="5606209" y="4655021"/>
            <a:ext cx="587210" cy="1511886"/>
            <a:chOff x="7164409" y="3993943"/>
            <a:chExt cx="587210" cy="151188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3979F79-2372-4D88-18EA-542637725B25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6B0A317D-3758-957C-7080-000740FB2295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4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6B4CAD3-A269-313D-028B-25B14E997B7D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2E4189F2-96BB-740C-8D0B-A57C9BFBC4F9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FE8977D-11C3-2F39-216A-671C3BC7AA37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51A09B4-8304-7D47-77E9-4E204E8CAEAC}"/>
              </a:ext>
            </a:extLst>
          </p:cNvPr>
          <p:cNvCxnSpPr/>
          <p:nvPr/>
        </p:nvCxnSpPr>
        <p:spPr>
          <a:xfrm>
            <a:off x="3287338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BAF9B805-CD61-1784-36ED-5B943BE624AB}"/>
              </a:ext>
            </a:extLst>
          </p:cNvPr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9BE46D3-2696-A350-0A54-F9904BF5AF60}"/>
              </a:ext>
            </a:extLst>
          </p:cNvPr>
          <p:cNvSpPr txBox="1"/>
          <p:nvPr/>
        </p:nvSpPr>
        <p:spPr>
          <a:xfrm>
            <a:off x="5516988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637EE57-27A0-BC9E-38FE-38F724D41104}"/>
              </a:ext>
            </a:extLst>
          </p:cNvPr>
          <p:cNvSpPr>
            <a:spLocks noChangeAspect="1"/>
          </p:cNvSpPr>
          <p:nvPr/>
        </p:nvSpPr>
        <p:spPr>
          <a:xfrm>
            <a:off x="5854593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63FCA66-87EE-5BE6-572F-CCD59C801C85}"/>
              </a:ext>
            </a:extLst>
          </p:cNvPr>
          <p:cNvSpPr>
            <a:spLocks noChangeAspect="1"/>
          </p:cNvSpPr>
          <p:nvPr/>
        </p:nvSpPr>
        <p:spPr>
          <a:xfrm>
            <a:off x="8455682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0FEE4FF-49DE-D776-16B2-5C693421B73E}"/>
              </a:ext>
            </a:extLst>
          </p:cNvPr>
          <p:cNvSpPr txBox="1"/>
          <p:nvPr/>
        </p:nvSpPr>
        <p:spPr>
          <a:xfrm>
            <a:off x="8128905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0AAAF86-52AD-765A-C0A6-676B43E68511}"/>
              </a:ext>
            </a:extLst>
          </p:cNvPr>
          <p:cNvSpPr txBox="1"/>
          <p:nvPr/>
        </p:nvSpPr>
        <p:spPr>
          <a:xfrm>
            <a:off x="2895469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463233B-6BF1-6C13-C24E-6145F83564AC}"/>
              </a:ext>
            </a:extLst>
          </p:cNvPr>
          <p:cNvGrpSpPr/>
          <p:nvPr/>
        </p:nvGrpSpPr>
        <p:grpSpPr>
          <a:xfrm>
            <a:off x="4049765" y="1557037"/>
            <a:ext cx="587210" cy="859392"/>
            <a:chOff x="6311072" y="1011963"/>
            <a:chExt cx="587210" cy="859392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531FBAA0-8AD1-697E-678D-165D0C54B6A6}"/>
                </a:ext>
              </a:extLst>
            </p:cNvPr>
            <p:cNvSpPr txBox="1"/>
            <p:nvPr/>
          </p:nvSpPr>
          <p:spPr>
            <a:xfrm>
              <a:off x="6311072" y="101196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B9597951-B4A0-24DF-D399-C90CB83978A4}"/>
                </a:ext>
              </a:extLst>
            </p:cNvPr>
            <p:cNvSpPr txBox="1"/>
            <p:nvPr/>
          </p:nvSpPr>
          <p:spPr>
            <a:xfrm>
              <a:off x="6311072" y="134813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96871A06-655A-8350-D7F9-B4B8B0C071C1}"/>
                </a:ext>
              </a:extLst>
            </p:cNvPr>
            <p:cNvCxnSpPr/>
            <p:nvPr/>
          </p:nvCxnSpPr>
          <p:spPr>
            <a:xfrm flipH="1">
              <a:off x="6457833" y="1450226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5CC0D53-B1F9-D723-ECE1-95D5342D8B1B}"/>
              </a:ext>
            </a:extLst>
          </p:cNvPr>
          <p:cNvGrpSpPr/>
          <p:nvPr/>
        </p:nvGrpSpPr>
        <p:grpSpPr>
          <a:xfrm>
            <a:off x="699497" y="4336351"/>
            <a:ext cx="2581918" cy="176452"/>
            <a:chOff x="699497" y="4336351"/>
            <a:chExt cx="2581918" cy="176452"/>
          </a:xfrm>
        </p:grpSpPr>
        <p:sp>
          <p:nvSpPr>
            <p:cNvPr id="106" name="Right Brace 105">
              <a:extLst>
                <a:ext uri="{FF2B5EF4-FFF2-40B4-BE49-F238E27FC236}">
                  <a16:creationId xmlns:a16="http://schemas.microsoft.com/office/drawing/2014/main" id="{8255436E-2CD3-5582-96E8-E21882663FD5}"/>
                </a:ext>
              </a:extLst>
            </p:cNvPr>
            <p:cNvSpPr/>
            <p:nvPr/>
          </p:nvSpPr>
          <p:spPr>
            <a:xfrm rot="16200000">
              <a:off x="1255923" y="3779925"/>
              <a:ext cx="176452" cy="128930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ight Brace 99">
              <a:extLst>
                <a:ext uri="{FF2B5EF4-FFF2-40B4-BE49-F238E27FC236}">
                  <a16:creationId xmlns:a16="http://schemas.microsoft.com/office/drawing/2014/main" id="{0DC69234-C022-CDE2-6026-3B8F8F5AF6C2}"/>
                </a:ext>
              </a:extLst>
            </p:cNvPr>
            <p:cNvSpPr/>
            <p:nvPr/>
          </p:nvSpPr>
          <p:spPr>
            <a:xfrm rot="16200000">
              <a:off x="2548537" y="3779925"/>
              <a:ext cx="176452" cy="128930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" name="Right Brace 101">
            <a:extLst>
              <a:ext uri="{FF2B5EF4-FFF2-40B4-BE49-F238E27FC236}">
                <a16:creationId xmlns:a16="http://schemas.microsoft.com/office/drawing/2014/main" id="{F1700648-066F-2129-B6A1-7F137D4556AB}"/>
              </a:ext>
            </a:extLst>
          </p:cNvPr>
          <p:cNvSpPr/>
          <p:nvPr/>
        </p:nvSpPr>
        <p:spPr>
          <a:xfrm rot="16200000">
            <a:off x="1255923" y="3779925"/>
            <a:ext cx="176452" cy="128930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ight Brace 102">
            <a:extLst>
              <a:ext uri="{FF2B5EF4-FFF2-40B4-BE49-F238E27FC236}">
                <a16:creationId xmlns:a16="http://schemas.microsoft.com/office/drawing/2014/main" id="{6DE02862-A724-F3F3-4361-B213FA7C4EAD}"/>
              </a:ext>
            </a:extLst>
          </p:cNvPr>
          <p:cNvSpPr/>
          <p:nvPr/>
        </p:nvSpPr>
        <p:spPr>
          <a:xfrm rot="16200000">
            <a:off x="2548537" y="3760437"/>
            <a:ext cx="176452" cy="128930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FF46615-63E0-0E1F-FE3E-0EF234559A2A}"/>
              </a:ext>
            </a:extLst>
          </p:cNvPr>
          <p:cNvGrpSpPr/>
          <p:nvPr/>
        </p:nvGrpSpPr>
        <p:grpSpPr>
          <a:xfrm>
            <a:off x="470230" y="2441538"/>
            <a:ext cx="8216570" cy="1093784"/>
            <a:chOff x="540784" y="2453296"/>
            <a:chExt cx="8216570" cy="109378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C1EE8A-7212-A982-7FFC-05918C4DCF72}"/>
                </a:ext>
              </a:extLst>
            </p:cNvPr>
            <p:cNvSpPr txBox="1"/>
            <p:nvPr/>
          </p:nvSpPr>
          <p:spPr>
            <a:xfrm>
              <a:off x="540784" y="2453296"/>
              <a:ext cx="821657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/>
                <a:t>Each unit in the whole numbers is made up of </a:t>
              </a:r>
              <a:r>
                <a:rPr lang="en-US" sz="2600" dirty="0">
                  <a:solidFill>
                    <a:srgbClr val="FF11EA"/>
                  </a:solidFill>
                </a:rPr>
                <a:t>2</a:t>
              </a:r>
              <a:r>
                <a:rPr lang="en-US" sz="2600" dirty="0"/>
                <a:t> copies </a:t>
              </a:r>
              <a:br>
                <a:rPr lang="en-US" sz="2600" dirty="0"/>
              </a:br>
              <a:r>
                <a:rPr lang="en-US" sz="2600" dirty="0"/>
                <a:t>of the unit fraction       . 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46716C97-EA73-AAD2-4BF8-05F77BF9407F}"/>
                </a:ext>
              </a:extLst>
            </p:cNvPr>
            <p:cNvGrpSpPr/>
            <p:nvPr/>
          </p:nvGrpSpPr>
          <p:grpSpPr>
            <a:xfrm>
              <a:off x="2861747" y="2687688"/>
              <a:ext cx="1136374" cy="859392"/>
              <a:chOff x="5855026" y="920477"/>
              <a:chExt cx="1136374" cy="859392"/>
            </a:xfrm>
          </p:grpSpPr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D87E0B6-D2A9-50ED-5283-651CBE46D938}"/>
                  </a:ext>
                </a:extLst>
              </p:cNvPr>
              <p:cNvSpPr txBox="1"/>
              <p:nvPr/>
            </p:nvSpPr>
            <p:spPr>
              <a:xfrm>
                <a:off x="5855026" y="920477"/>
                <a:ext cx="1136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1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68E5CF45-2AE7-9659-682A-736051E6A393}"/>
                  </a:ext>
                </a:extLst>
              </p:cNvPr>
              <p:cNvSpPr txBox="1"/>
              <p:nvPr/>
            </p:nvSpPr>
            <p:spPr>
              <a:xfrm>
                <a:off x="5855026" y="1256649"/>
                <a:ext cx="1136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EDA62D0C-896D-73D3-EBDD-19B0F3D48E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71506" y="1358740"/>
                <a:ext cx="252244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B206D2-B442-AC3E-8EAD-F4266EA7D1B4}"/>
              </a:ext>
            </a:extLst>
          </p:cNvPr>
          <p:cNvCxnSpPr>
            <a:cxnSpLocks/>
          </p:cNvCxnSpPr>
          <p:nvPr/>
        </p:nvCxnSpPr>
        <p:spPr>
          <a:xfrm>
            <a:off x="671897" y="4610622"/>
            <a:ext cx="1311214" cy="2352"/>
          </a:xfrm>
          <a:prstGeom prst="line">
            <a:avLst/>
          </a:prstGeom>
          <a:ln w="57150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7360DF-C6CA-52F1-33A2-E3D1D52D4593}"/>
              </a:ext>
            </a:extLst>
          </p:cNvPr>
          <p:cNvGrpSpPr/>
          <p:nvPr/>
        </p:nvGrpSpPr>
        <p:grpSpPr>
          <a:xfrm>
            <a:off x="3290297" y="4336351"/>
            <a:ext cx="2581918" cy="176452"/>
            <a:chOff x="699497" y="4336351"/>
            <a:chExt cx="2581918" cy="176452"/>
          </a:xfrm>
        </p:grpSpPr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D2CDC6-FAE8-4E9B-EFFC-839E94C357DE}"/>
                </a:ext>
              </a:extLst>
            </p:cNvPr>
            <p:cNvSpPr/>
            <p:nvPr/>
          </p:nvSpPr>
          <p:spPr>
            <a:xfrm rot="16200000">
              <a:off x="1255923" y="3779925"/>
              <a:ext cx="176452" cy="128930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Brace 26">
              <a:extLst>
                <a:ext uri="{FF2B5EF4-FFF2-40B4-BE49-F238E27FC236}">
                  <a16:creationId xmlns:a16="http://schemas.microsoft.com/office/drawing/2014/main" id="{3815D0F2-08AB-7779-57F4-2DF5C5393BCE}"/>
                </a:ext>
              </a:extLst>
            </p:cNvPr>
            <p:cNvSpPr/>
            <p:nvPr/>
          </p:nvSpPr>
          <p:spPr>
            <a:xfrm rot="16200000">
              <a:off x="2548537" y="3779925"/>
              <a:ext cx="176452" cy="128930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4D47356-427E-0EF0-CFE4-895047813C58}"/>
              </a:ext>
            </a:extLst>
          </p:cNvPr>
          <p:cNvGrpSpPr/>
          <p:nvPr/>
        </p:nvGrpSpPr>
        <p:grpSpPr>
          <a:xfrm>
            <a:off x="6910906" y="4655021"/>
            <a:ext cx="587210" cy="1511886"/>
            <a:chOff x="7164409" y="3993943"/>
            <a:chExt cx="587210" cy="1511886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69C33D7-F497-9D3F-AD74-A22ADE38F6DB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5C25CCE-EEB0-1A9E-2A0B-3D21CBF3145D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5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C6946A-1C43-B3E0-7BDF-964525821292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E5746B6-D195-F045-DA2E-5E1C6D47385A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372A3B0-BBE3-AA90-795D-E9B1F432DD87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F583F0-9737-5344-8DB8-C4D025116C4C}"/>
              </a:ext>
            </a:extLst>
          </p:cNvPr>
          <p:cNvGrpSpPr/>
          <p:nvPr/>
        </p:nvGrpSpPr>
        <p:grpSpPr>
          <a:xfrm>
            <a:off x="8197009" y="4655021"/>
            <a:ext cx="587210" cy="1511886"/>
            <a:chOff x="7164409" y="3993943"/>
            <a:chExt cx="587210" cy="1511886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BE5DF46-6E23-28FD-FF0D-E35876344972}"/>
                </a:ext>
              </a:extLst>
            </p:cNvPr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F55DE38-71C3-9928-833A-0B309D57EA90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6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FEE6C0F-E624-DA9E-E684-534F0B06B37A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FF11EA"/>
                    </a:solidFill>
                  </a:rPr>
                  <a:t>2</a:t>
                </a:r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69BD81F-E118-1222-BEA7-452ED24606BE}"/>
                  </a:ext>
                </a:extLst>
              </p:cNvPr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FF11EA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133993A-094F-4FE9-EA6E-5E4436773A96}"/>
                </a:ext>
              </a:extLst>
            </p:cNvPr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05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974E-6 2.29736E-6 L 0.28266 2.29736E-6 " pathEditMode="fixed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1.11111E-6 L 0.28472 1.11111E-6 " pathEditMode="fixed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5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Locating the fraction      on the number line: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1223411" y="2675443"/>
            <a:ext cx="6562162" cy="616692"/>
            <a:chOff x="1212888" y="2617005"/>
            <a:chExt cx="909645" cy="616692"/>
          </a:xfrm>
        </p:grpSpPr>
        <p:sp>
          <p:nvSpPr>
            <p:cNvPr id="25" name="Right Brace 24"/>
            <p:cNvSpPr/>
            <p:nvPr/>
          </p:nvSpPr>
          <p:spPr>
            <a:xfrm rot="16200000">
              <a:off x="1579485" y="2690648"/>
              <a:ext cx="176452" cy="909645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82728" y="2617005"/>
              <a:ext cx="754944" cy="461665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the unit segment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33714" y="208258"/>
            <a:ext cx="587210" cy="859392"/>
            <a:chOff x="7595179" y="1697173"/>
            <a:chExt cx="587210" cy="859392"/>
          </a:xfrm>
        </p:grpSpPr>
        <p:sp>
          <p:nvSpPr>
            <p:cNvPr id="78" name="TextBox 77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170" name="Left Bracket 169"/>
          <p:cNvSpPr/>
          <p:nvPr/>
        </p:nvSpPr>
        <p:spPr>
          <a:xfrm rot="16200000">
            <a:off x="6231093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eft Bracket 80"/>
          <p:cNvSpPr/>
          <p:nvPr/>
        </p:nvSpPr>
        <p:spPr>
          <a:xfrm rot="16200000">
            <a:off x="1839813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ket 42"/>
          <p:cNvSpPr/>
          <p:nvPr/>
        </p:nvSpPr>
        <p:spPr>
          <a:xfrm rot="16200000">
            <a:off x="4027761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66013" y="1212666"/>
            <a:ext cx="7455437" cy="1112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 in the </a:t>
            </a:r>
            <a:r>
              <a:rPr lang="en-US" sz="2800" dirty="0">
                <a:solidFill>
                  <a:srgbClr val="0000FF"/>
                </a:solidFill>
              </a:rPr>
              <a:t>denominator </a:t>
            </a:r>
            <a:r>
              <a:rPr lang="en-US" sz="2800" dirty="0"/>
              <a:t>says the unit segment gets partitioned into </a:t>
            </a:r>
            <a:r>
              <a:rPr lang="en-US" sz="2800" dirty="0">
                <a:solidFill>
                  <a:srgbClr val="0000FF"/>
                </a:solidFill>
              </a:rPr>
              <a:t>3 </a:t>
            </a:r>
            <a:r>
              <a:rPr lang="en-US" sz="2800" dirty="0"/>
              <a:t>equal segments.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D7CF8-5F71-C0A8-B73E-D00BCFD35748}"/>
              </a:ext>
            </a:extLst>
          </p:cNvPr>
          <p:cNvSpPr txBox="1"/>
          <p:nvPr/>
        </p:nvSpPr>
        <p:spPr>
          <a:xfrm>
            <a:off x="766013" y="4818912"/>
            <a:ext cx="7455437" cy="101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0000FF"/>
                </a:solidFill>
              </a:rPr>
              <a:t>1</a:t>
            </a:r>
            <a:r>
              <a:rPr lang="en-US" sz="2800" dirty="0"/>
              <a:t> in the </a:t>
            </a:r>
            <a:r>
              <a:rPr lang="en-US" sz="2800" dirty="0">
                <a:solidFill>
                  <a:srgbClr val="0000FF"/>
                </a:solidFill>
              </a:rPr>
              <a:t>numerator</a:t>
            </a:r>
            <a:r>
              <a:rPr lang="en-US" sz="2800" dirty="0"/>
              <a:t> says all you’ve got is </a:t>
            </a:r>
            <a:r>
              <a:rPr lang="en-US" sz="2800" dirty="0">
                <a:solidFill>
                  <a:srgbClr val="0000FF"/>
                </a:solidFill>
              </a:rPr>
              <a:t>1</a:t>
            </a:r>
            <a:r>
              <a:rPr lang="en-US" sz="2800" dirty="0"/>
              <a:t> of those segments.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9E0E63-1C23-6204-F471-167EAECC218E}"/>
              </a:ext>
            </a:extLst>
          </p:cNvPr>
          <p:cNvGrpSpPr/>
          <p:nvPr/>
        </p:nvGrpSpPr>
        <p:grpSpPr>
          <a:xfrm>
            <a:off x="3096574" y="3786292"/>
            <a:ext cx="587210" cy="859392"/>
            <a:chOff x="7595179" y="1697173"/>
            <a:chExt cx="587210" cy="85939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5EB9B-D218-B2B5-3164-02CC5B733D5E}"/>
                </a:ext>
              </a:extLst>
            </p:cNvPr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4C4776-5E20-982E-C711-E830FEB8C9E2}"/>
                </a:ext>
              </a:extLst>
            </p:cNvPr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BDF828-E1CB-CAD6-29E8-2F0B8108D3DC}"/>
                </a:ext>
              </a:extLst>
            </p:cNvPr>
            <p:cNvCxnSpPr/>
            <p:nvPr/>
          </p:nvCxnSpPr>
          <p:spPr>
            <a:xfrm flipH="1">
              <a:off x="7741940" y="2137726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C5047C-BBAF-B077-322F-7BFF39484EF0}"/>
              </a:ext>
            </a:extLst>
          </p:cNvPr>
          <p:cNvGrpSpPr/>
          <p:nvPr/>
        </p:nvGrpSpPr>
        <p:grpSpPr>
          <a:xfrm>
            <a:off x="3243335" y="5162591"/>
            <a:ext cx="5216248" cy="859392"/>
            <a:chOff x="3243335" y="5162591"/>
            <a:chExt cx="5216248" cy="859392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615CDE-D0DE-28EE-0EBC-B5FA198AB0FA}"/>
                </a:ext>
              </a:extLst>
            </p:cNvPr>
            <p:cNvSpPr txBox="1"/>
            <p:nvPr/>
          </p:nvSpPr>
          <p:spPr>
            <a:xfrm>
              <a:off x="3594650" y="5295808"/>
              <a:ext cx="4864933" cy="54258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2800" dirty="0"/>
                <a:t>   is the first of those segments.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EF25FAA-309A-9931-6168-6A527DB0FF88}"/>
                </a:ext>
              </a:extLst>
            </p:cNvPr>
            <p:cNvGrpSpPr/>
            <p:nvPr/>
          </p:nvGrpSpPr>
          <p:grpSpPr>
            <a:xfrm>
              <a:off x="3243335" y="5162591"/>
              <a:ext cx="700339" cy="859392"/>
              <a:chOff x="7595179" y="1697173"/>
              <a:chExt cx="587210" cy="859392"/>
            </a:xfrm>
            <a:grpFill/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D5EED6A-10EA-7A44-6013-75D17334CCF2}"/>
                  </a:ext>
                </a:extLst>
              </p:cNvPr>
              <p:cNvSpPr txBox="1"/>
              <p:nvPr/>
            </p:nvSpPr>
            <p:spPr>
              <a:xfrm>
                <a:off x="7595179" y="1697173"/>
                <a:ext cx="58721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D516AA7-BAED-1887-C794-3744966FB2E4}"/>
                  </a:ext>
                </a:extLst>
              </p:cNvPr>
              <p:cNvSpPr txBox="1"/>
              <p:nvPr/>
            </p:nvSpPr>
            <p:spPr>
              <a:xfrm>
                <a:off x="7595179" y="2033345"/>
                <a:ext cx="58721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CF91451-3D25-3AE7-14E0-1847DF71A157}"/>
                  </a:ext>
                </a:extLst>
              </p:cNvPr>
              <p:cNvCxnSpPr/>
              <p:nvPr/>
            </p:nvCxnSpPr>
            <p:spPr>
              <a:xfrm flipH="1">
                <a:off x="7741940" y="2137726"/>
                <a:ext cx="269719" cy="0"/>
              </a:xfrm>
              <a:prstGeom prst="line">
                <a:avLst/>
              </a:prstGeom>
              <a:grpFill/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729807-D564-6CB6-240A-88EDDA9F86F2}"/>
              </a:ext>
            </a:extLst>
          </p:cNvPr>
          <p:cNvCxnSpPr>
            <a:cxnSpLocks/>
          </p:cNvCxnSpPr>
          <p:nvPr/>
        </p:nvCxnSpPr>
        <p:spPr>
          <a:xfrm>
            <a:off x="1200641" y="3406930"/>
            <a:ext cx="2194560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44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9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4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4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2" grpId="0" animBg="1"/>
      <p:bldP spid="170" grpId="0" animBg="1"/>
      <p:bldP spid="81" grpId="0" animBg="1"/>
      <p:bldP spid="43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>
            <a:off x="685512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287338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8496607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832137"/>
            <a:ext cx="8426649" cy="165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/>
              <a:buNone/>
            </a:pPr>
            <a:r>
              <a:rPr lang="en-US" sz="2600" dirty="0"/>
              <a:t>Just like the sequence of whole numbers is built with copies of the </a:t>
            </a:r>
            <a:r>
              <a:rPr lang="en-US" sz="2600" b="1" i="1" dirty="0"/>
              <a:t>unit segment </a:t>
            </a:r>
            <a:r>
              <a:rPr lang="en-US" sz="2600" dirty="0"/>
              <a:t>1, </a:t>
            </a:r>
            <a:r>
              <a:rPr lang="en-US" sz="2600" dirty="0">
                <a:solidFill>
                  <a:srgbClr val="0000FF"/>
                </a:solidFill>
              </a:rPr>
              <a:t>the sequence of thirds</a:t>
            </a:r>
            <a:r>
              <a:rPr lang="en-US" sz="2600" dirty="0"/>
              <a:t>  is built with copies of </a:t>
            </a:r>
            <a:r>
              <a:rPr lang="en-US" sz="2600" i="1" dirty="0">
                <a:solidFill>
                  <a:srgbClr val="0000FF"/>
                </a:solidFill>
              </a:rPr>
              <a:t>the </a:t>
            </a:r>
            <a:r>
              <a:rPr lang="en-US" sz="2600" b="1" i="1" dirty="0">
                <a:solidFill>
                  <a:srgbClr val="0000FF"/>
                </a:solidFill>
              </a:rPr>
              <a:t>unit fraction</a:t>
            </a:r>
            <a:r>
              <a:rPr lang="en-US" sz="2600" i="1" dirty="0">
                <a:solidFill>
                  <a:srgbClr val="0000FF"/>
                </a:solidFill>
              </a:rPr>
              <a:t>       </a:t>
            </a:r>
            <a:r>
              <a:rPr lang="en-US" sz="2600" dirty="0"/>
              <a:t>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55386" y="4655021"/>
            <a:ext cx="587210" cy="1511886"/>
            <a:chOff x="7164409" y="3993943"/>
            <a:chExt cx="587210" cy="1511886"/>
          </a:xfrm>
        </p:grpSpPr>
        <p:grpSp>
          <p:nvGrpSpPr>
            <p:cNvPr id="12" name="Group 11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94023" y="4655021"/>
            <a:ext cx="587210" cy="1511886"/>
            <a:chOff x="7164409" y="3993943"/>
            <a:chExt cx="587210" cy="1511886"/>
          </a:xfrm>
        </p:grpSpPr>
        <p:grpSp>
          <p:nvGrpSpPr>
            <p:cNvPr id="18" name="Group 17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0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687627" y="4615379"/>
            <a:ext cx="82927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10156" y="4915972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30" name="Left Bracket 29"/>
          <p:cNvSpPr/>
          <p:nvPr/>
        </p:nvSpPr>
        <p:spPr>
          <a:xfrm rot="16200000">
            <a:off x="814839" y="4493769"/>
            <a:ext cx="606939" cy="861365"/>
          </a:xfrm>
          <a:prstGeom prst="leftBracket">
            <a:avLst>
              <a:gd name="adj" fmla="val 107244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Brace 36"/>
          <p:cNvSpPr/>
          <p:nvPr/>
        </p:nvSpPr>
        <p:spPr>
          <a:xfrm rot="16200000">
            <a:off x="1042250" y="4006641"/>
            <a:ext cx="157110" cy="86613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15380" y="4022599"/>
            <a:ext cx="1620522" cy="338554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unit fraction  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19872" y="3285753"/>
            <a:ext cx="587210" cy="805296"/>
            <a:chOff x="6448830" y="1771735"/>
            <a:chExt cx="587210" cy="805296"/>
          </a:xfrm>
        </p:grpSpPr>
        <p:sp>
          <p:nvSpPr>
            <p:cNvPr id="40" name="TextBox 39"/>
            <p:cNvSpPr txBox="1"/>
            <p:nvPr/>
          </p:nvSpPr>
          <p:spPr>
            <a:xfrm>
              <a:off x="6448830" y="177173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48830" y="2115366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 flipH="1">
              <a:off x="6607576" y="2175762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2126513" y="4655021"/>
            <a:ext cx="587210" cy="1511886"/>
            <a:chOff x="7164409" y="3993943"/>
            <a:chExt cx="587210" cy="1511886"/>
          </a:xfrm>
        </p:grpSpPr>
        <p:grpSp>
          <p:nvGrpSpPr>
            <p:cNvPr id="77" name="Group 76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77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741548" y="4655021"/>
            <a:ext cx="587210" cy="1511886"/>
            <a:chOff x="7164409" y="3993943"/>
            <a:chExt cx="587210" cy="1511886"/>
          </a:xfrm>
        </p:grpSpPr>
        <p:grpSp>
          <p:nvGrpSpPr>
            <p:cNvPr id="83" name="Group 82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Straight Connector 83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5606209" y="4655021"/>
            <a:ext cx="587210" cy="1511886"/>
            <a:chOff x="7164409" y="3993943"/>
            <a:chExt cx="587210" cy="1511886"/>
          </a:xfrm>
        </p:grpSpPr>
        <p:grpSp>
          <p:nvGrpSpPr>
            <p:cNvPr id="89" name="Group 88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5516988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</a:t>
            </a:r>
          </a:p>
        </p:txBody>
      </p:sp>
      <p:grpSp>
        <p:nvGrpSpPr>
          <p:cNvPr id="129" name="Group 128"/>
          <p:cNvGrpSpPr/>
          <p:nvPr/>
        </p:nvGrpSpPr>
        <p:grpSpPr>
          <a:xfrm>
            <a:off x="4003578" y="1568455"/>
            <a:ext cx="587210" cy="859392"/>
            <a:chOff x="6311072" y="1011963"/>
            <a:chExt cx="587210" cy="859392"/>
          </a:xfrm>
        </p:grpSpPr>
        <p:sp>
          <p:nvSpPr>
            <p:cNvPr id="130" name="TextBox 129"/>
            <p:cNvSpPr txBox="1"/>
            <p:nvPr/>
          </p:nvSpPr>
          <p:spPr>
            <a:xfrm>
              <a:off x="6311072" y="101196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311072" y="134813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132" name="Straight Connector 131"/>
            <p:cNvCxnSpPr/>
            <p:nvPr/>
          </p:nvCxnSpPr>
          <p:spPr>
            <a:xfrm flipH="1">
              <a:off x="6457833" y="1452516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Left Bracket 99"/>
          <p:cNvSpPr/>
          <p:nvPr/>
        </p:nvSpPr>
        <p:spPr>
          <a:xfrm rot="16200000">
            <a:off x="1681085" y="4493769"/>
            <a:ext cx="606939" cy="861365"/>
          </a:xfrm>
          <a:prstGeom prst="leftBracket">
            <a:avLst>
              <a:gd name="adj" fmla="val 107244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2996759" y="4655021"/>
            <a:ext cx="587210" cy="1511886"/>
            <a:chOff x="7164409" y="3993943"/>
            <a:chExt cx="587210" cy="1511886"/>
          </a:xfrm>
        </p:grpSpPr>
        <p:grpSp>
          <p:nvGrpSpPr>
            <p:cNvPr id="104" name="Group 103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Straight Connector 104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3879657" y="4655021"/>
            <a:ext cx="587210" cy="1511886"/>
            <a:chOff x="7164409" y="3993943"/>
            <a:chExt cx="587210" cy="1511886"/>
          </a:xfrm>
        </p:grpSpPr>
        <p:grpSp>
          <p:nvGrpSpPr>
            <p:cNvPr id="145" name="Group 144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47" name="TextBox 146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6" name="Straight Connector 145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Left Bracket 100"/>
          <p:cNvSpPr/>
          <p:nvPr/>
        </p:nvSpPr>
        <p:spPr>
          <a:xfrm rot="16200000">
            <a:off x="2547331" y="4493769"/>
            <a:ext cx="606939" cy="861365"/>
          </a:xfrm>
          <a:prstGeom prst="leftBracket">
            <a:avLst>
              <a:gd name="adj" fmla="val 107244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>
            <a:spLocks noChangeAspect="1"/>
          </p:cNvSpPr>
          <p:nvPr/>
        </p:nvSpPr>
        <p:spPr>
          <a:xfrm>
            <a:off x="4987493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>
            <a:off x="5897931" y="4608587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5850697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854593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2895469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8455682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>
            <a:off x="4130450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>
            <a:spLocks noChangeAspect="1"/>
          </p:cNvSpPr>
          <p:nvPr/>
        </p:nvSpPr>
        <p:spPr>
          <a:xfrm>
            <a:off x="2372458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>
            <a:off x="323952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1497065" y="4560493"/>
            <a:ext cx="104964" cy="104964"/>
          </a:xfrm>
          <a:prstGeom prst="ellipse">
            <a:avLst/>
          </a:prstGeom>
          <a:solidFill>
            <a:srgbClr val="0000FF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644596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32"/>
          <p:cNvGrpSpPr/>
          <p:nvPr/>
        </p:nvGrpSpPr>
        <p:grpSpPr>
          <a:xfrm>
            <a:off x="470229" y="2441538"/>
            <a:ext cx="8327703" cy="1110565"/>
            <a:chOff x="540783" y="2453296"/>
            <a:chExt cx="8327703" cy="1110565"/>
          </a:xfrm>
        </p:grpSpPr>
        <p:sp>
          <p:nvSpPr>
            <p:cNvPr id="134" name="TextBox 133"/>
            <p:cNvSpPr txBox="1"/>
            <p:nvPr/>
          </p:nvSpPr>
          <p:spPr>
            <a:xfrm>
              <a:off x="540783" y="2453296"/>
              <a:ext cx="832770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/>
                <a:t>Each unit in the whole numbers is made up of </a:t>
              </a:r>
              <a:r>
                <a:rPr lang="en-US" sz="2600" dirty="0">
                  <a:solidFill>
                    <a:srgbClr val="0000FF"/>
                  </a:solidFill>
                </a:rPr>
                <a:t>3</a:t>
              </a:r>
              <a:r>
                <a:rPr lang="en-US" sz="2600" dirty="0"/>
                <a:t> copies </a:t>
              </a:r>
              <a:br>
                <a:rPr lang="en-US" sz="2600" dirty="0"/>
              </a:br>
              <a:r>
                <a:rPr lang="en-US" sz="2600" dirty="0"/>
                <a:t>of the unit fraction      . 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3111604" y="2704469"/>
              <a:ext cx="587210" cy="859392"/>
              <a:chOff x="6104883" y="937258"/>
              <a:chExt cx="587210" cy="859392"/>
            </a:xfrm>
          </p:grpSpPr>
          <p:sp>
            <p:nvSpPr>
              <p:cNvPr id="136" name="TextBox 135"/>
              <p:cNvSpPr txBox="1"/>
              <p:nvPr/>
            </p:nvSpPr>
            <p:spPr>
              <a:xfrm>
                <a:off x="6104883" y="937258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104883" y="1273430"/>
                <a:ext cx="5872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59" name="Straight Connector 158"/>
              <p:cNvCxnSpPr/>
              <p:nvPr/>
            </p:nvCxnSpPr>
            <p:spPr>
              <a:xfrm flipH="1">
                <a:off x="6251644" y="137781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1" name="Title 1"/>
          <p:cNvSpPr>
            <a:spLocks noGrp="1"/>
          </p:cNvSpPr>
          <p:nvPr>
            <p:ph type="title"/>
          </p:nvPr>
        </p:nvSpPr>
        <p:spPr>
          <a:xfrm>
            <a:off x="457200" y="34751"/>
            <a:ext cx="8229600" cy="783695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0000FF"/>
                </a:solidFill>
              </a:rPr>
              <a:t>The sequence of thirds on the number line</a:t>
            </a:r>
          </a:p>
        </p:txBody>
      </p:sp>
      <p:sp>
        <p:nvSpPr>
          <p:cNvPr id="162" name="Right Brace 161"/>
          <p:cNvSpPr/>
          <p:nvPr/>
        </p:nvSpPr>
        <p:spPr>
          <a:xfrm rot="16200000">
            <a:off x="1904174" y="4006641"/>
            <a:ext cx="157110" cy="86613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ight Brace 162"/>
          <p:cNvSpPr/>
          <p:nvPr/>
        </p:nvSpPr>
        <p:spPr>
          <a:xfrm rot="16200000">
            <a:off x="2774420" y="4006641"/>
            <a:ext cx="157110" cy="86613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8256" y="4361153"/>
            <a:ext cx="2594874" cy="157110"/>
            <a:chOff x="3290577" y="4361153"/>
            <a:chExt cx="2594874" cy="157110"/>
          </a:xfrm>
        </p:grpSpPr>
        <p:sp>
          <p:nvSpPr>
            <p:cNvPr id="164" name="Right Brace 163"/>
            <p:cNvSpPr/>
            <p:nvPr/>
          </p:nvSpPr>
          <p:spPr>
            <a:xfrm rot="16200000">
              <a:off x="364508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ight Brace 164"/>
            <p:cNvSpPr/>
            <p:nvPr/>
          </p:nvSpPr>
          <p:spPr>
            <a:xfrm rot="16200000">
              <a:off x="451153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Brace 165"/>
            <p:cNvSpPr/>
            <p:nvPr/>
          </p:nvSpPr>
          <p:spPr>
            <a:xfrm rot="16200000">
              <a:off x="537382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3291271" y="4361153"/>
            <a:ext cx="2594874" cy="157110"/>
            <a:chOff x="3290577" y="4361153"/>
            <a:chExt cx="2594874" cy="157110"/>
          </a:xfrm>
        </p:grpSpPr>
        <p:sp>
          <p:nvSpPr>
            <p:cNvPr id="125" name="Right Brace 124"/>
            <p:cNvSpPr/>
            <p:nvPr/>
          </p:nvSpPr>
          <p:spPr>
            <a:xfrm rot="16200000">
              <a:off x="364508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ight Brace 125"/>
            <p:cNvSpPr/>
            <p:nvPr/>
          </p:nvSpPr>
          <p:spPr>
            <a:xfrm rot="16200000">
              <a:off x="451153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ight Brace 137"/>
            <p:cNvSpPr/>
            <p:nvPr/>
          </p:nvSpPr>
          <p:spPr>
            <a:xfrm rot="16200000">
              <a:off x="5373829" y="4006641"/>
              <a:ext cx="157110" cy="866134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7341637" y="4655021"/>
            <a:ext cx="587210" cy="1511886"/>
            <a:chOff x="7164409" y="3993943"/>
            <a:chExt cx="587210" cy="1511886"/>
          </a:xfrm>
        </p:grpSpPr>
        <p:grpSp>
          <p:nvGrpSpPr>
            <p:cNvPr id="141" name="Group 140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43" name="TextBox 142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8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70" name="Straight Connector 169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8210723" y="4655021"/>
            <a:ext cx="587210" cy="1511886"/>
            <a:chOff x="7164409" y="3993943"/>
            <a:chExt cx="587210" cy="1511886"/>
          </a:xfrm>
        </p:grpSpPr>
        <p:grpSp>
          <p:nvGrpSpPr>
            <p:cNvPr id="172" name="Group 171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74" name="TextBox 173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9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76" name="Straight Connector 175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3" name="Straight Connector 172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6474577" y="4655021"/>
            <a:ext cx="587210" cy="1511886"/>
            <a:chOff x="7164409" y="3993943"/>
            <a:chExt cx="587210" cy="1511886"/>
          </a:xfrm>
        </p:grpSpPr>
        <p:grpSp>
          <p:nvGrpSpPr>
            <p:cNvPr id="178" name="Group 177"/>
            <p:cNvGrpSpPr/>
            <p:nvPr/>
          </p:nvGrpSpPr>
          <p:grpSpPr>
            <a:xfrm>
              <a:off x="7164409" y="4707992"/>
              <a:ext cx="587210" cy="797837"/>
              <a:chOff x="7595179" y="1697173"/>
              <a:chExt cx="587210" cy="797837"/>
            </a:xfrm>
          </p:grpSpPr>
          <p:sp>
            <p:nvSpPr>
              <p:cNvPr id="180" name="TextBox 179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7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182" name="Straight Connector 181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9" name="Straight Connector 178"/>
            <p:cNvCxnSpPr/>
            <p:nvPr/>
          </p:nvCxnSpPr>
          <p:spPr>
            <a:xfrm flipV="1">
              <a:off x="7453692" y="3993943"/>
              <a:ext cx="0" cy="742023"/>
            </a:xfrm>
            <a:prstGeom prst="line">
              <a:avLst/>
            </a:prstGeom>
            <a:ln w="19050" cmpd="sng"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Oval 182"/>
          <p:cNvSpPr>
            <a:spLocks noChangeAspect="1"/>
          </p:cNvSpPr>
          <p:nvPr/>
        </p:nvSpPr>
        <p:spPr>
          <a:xfrm>
            <a:off x="7586209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>
            <a:spLocks noChangeAspect="1"/>
          </p:cNvSpPr>
          <p:nvPr/>
        </p:nvSpPr>
        <p:spPr>
          <a:xfrm>
            <a:off x="6720522" y="4567284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8128905" y="4915972"/>
            <a:ext cx="754944" cy="523220"/>
          </a:xfrm>
          <a:prstGeom prst="rect">
            <a:avLst/>
          </a:prstGeom>
          <a:solidFill>
            <a:srgbClr val="FFFFFF">
              <a:alpha val="0"/>
            </a:srgbClr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0C1317-3949-F8A0-B827-96A3430B4020}"/>
              </a:ext>
            </a:extLst>
          </p:cNvPr>
          <p:cNvCxnSpPr>
            <a:cxnSpLocks/>
            <a:endCxn id="35" idx="6"/>
          </p:cNvCxnSpPr>
          <p:nvPr/>
        </p:nvCxnSpPr>
        <p:spPr>
          <a:xfrm>
            <a:off x="671897" y="4610622"/>
            <a:ext cx="868680" cy="2353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92D5E86-5C0A-C873-9E2D-4B3D57FBF8BE}"/>
              </a:ext>
            </a:extLst>
          </p:cNvPr>
          <p:cNvSpPr txBox="1"/>
          <p:nvPr/>
        </p:nvSpPr>
        <p:spPr>
          <a:xfrm>
            <a:off x="6477000" y="50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3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1762E-6 -2.00093E-6 L 0.28582 -2.00093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2.43694E-6 L 0.28536 -2.43694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57" grpId="0" animBg="1"/>
      <p:bldP spid="162" grpId="0" animBg="1"/>
      <p:bldP spid="163" grpId="0" animBg="1"/>
      <p:bldP spid="183" grpId="0" animBg="1"/>
      <p:bldP spid="1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05506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7785691" y="3408098"/>
            <a:ext cx="0" cy="116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90" y="274638"/>
            <a:ext cx="8469496" cy="1143000"/>
          </a:xfrm>
        </p:spPr>
        <p:txBody>
          <a:bodyPr>
            <a:normAutofit/>
          </a:bodyPr>
          <a:lstStyle/>
          <a:p>
            <a:r>
              <a:rPr lang="en-US" sz="2800" dirty="0"/>
              <a:t>Now we can  locate both       and       on the number line.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07621" y="3414890"/>
            <a:ext cx="6582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5240977" y="458938"/>
            <a:ext cx="587210" cy="859392"/>
            <a:chOff x="7595179" y="1697173"/>
            <a:chExt cx="587210" cy="859392"/>
          </a:xfrm>
        </p:grpSpPr>
        <p:sp>
          <p:nvSpPr>
            <p:cNvPr id="78" name="TextBox 77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7741940" y="2125026"/>
              <a:ext cx="269719" cy="0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830150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415797" y="3715483"/>
            <a:ext cx="754944" cy="523220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107044" y="458938"/>
            <a:ext cx="587210" cy="859392"/>
            <a:chOff x="7595179" y="1697173"/>
            <a:chExt cx="587210" cy="859392"/>
          </a:xfrm>
        </p:grpSpPr>
        <p:sp>
          <p:nvSpPr>
            <p:cNvPr id="51" name="TextBox 50"/>
            <p:cNvSpPr txBox="1"/>
            <p:nvPr/>
          </p:nvSpPr>
          <p:spPr>
            <a:xfrm>
              <a:off x="7595179" y="1697173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95179" y="2033345"/>
              <a:ext cx="5872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7741940" y="2125026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914017" y="3454533"/>
            <a:ext cx="7177179" cy="2180437"/>
            <a:chOff x="914017" y="3454533"/>
            <a:chExt cx="7177179" cy="2180437"/>
          </a:xfrm>
        </p:grpSpPr>
        <p:grpSp>
          <p:nvGrpSpPr>
            <p:cNvPr id="189" name="Group 188"/>
            <p:cNvGrpSpPr/>
            <p:nvPr/>
          </p:nvGrpSpPr>
          <p:grpSpPr>
            <a:xfrm>
              <a:off x="7503986" y="4837133"/>
              <a:ext cx="587210" cy="797837"/>
              <a:chOff x="7595179" y="1697173"/>
              <a:chExt cx="587210" cy="797837"/>
            </a:xfrm>
          </p:grpSpPr>
          <p:sp>
            <p:nvSpPr>
              <p:cNvPr id="191" name="TextBox 19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176"/>
            <p:cNvGrpSpPr/>
            <p:nvPr/>
          </p:nvGrpSpPr>
          <p:grpSpPr>
            <a:xfrm>
              <a:off x="310857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186" name="TextBox 185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1</a:t>
                  </a: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FF"/>
                      </a:solidFill>
                    </a:rPr>
                    <a:t>3</a:t>
                  </a:r>
                </a:p>
              </p:txBody>
            </p:sp>
            <p:cxnSp>
              <p:nvCxnSpPr>
                <p:cNvPr id="188" name="Straight Connector 187"/>
                <p:cNvCxnSpPr/>
                <p:nvPr/>
              </p:nvCxnSpPr>
              <p:spPr>
                <a:xfrm flipH="1">
                  <a:off x="7741940" y="2711803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Straight Connector 184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/>
          </p:nvGrpSpPr>
          <p:grpSpPr>
            <a:xfrm>
              <a:off x="914017" y="4837133"/>
              <a:ext cx="587210" cy="797837"/>
              <a:chOff x="7595179" y="1697173"/>
              <a:chExt cx="587210" cy="797837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7595179" y="1697173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7595179" y="2033345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 flipH="1">
                <a:off x="7741940" y="2106441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5288637" y="3454533"/>
              <a:ext cx="587210" cy="2132769"/>
              <a:chOff x="7164409" y="3993944"/>
              <a:chExt cx="587210" cy="2132769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7164409" y="5328876"/>
                <a:ext cx="587210" cy="797837"/>
                <a:chOff x="7595179" y="2318057"/>
                <a:chExt cx="587210" cy="797837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7595179" y="2318057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7595179" y="2654229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49" name="Straight Connector 48"/>
                <p:cNvCxnSpPr/>
                <p:nvPr/>
              </p:nvCxnSpPr>
              <p:spPr>
                <a:xfrm flipH="1">
                  <a:off x="7741940" y="2727325"/>
                  <a:ext cx="26971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/>
              <p:cNvCxnSpPr/>
              <p:nvPr/>
            </p:nvCxnSpPr>
            <p:spPr>
              <a:xfrm flipV="1">
                <a:off x="7453692" y="3993944"/>
                <a:ext cx="0" cy="1417320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/>
          <p:cNvGrpSpPr/>
          <p:nvPr/>
        </p:nvGrpSpPr>
        <p:grpSpPr>
          <a:xfrm>
            <a:off x="914017" y="3414890"/>
            <a:ext cx="7177179" cy="1511886"/>
            <a:chOff x="914017" y="3414890"/>
            <a:chExt cx="7177179" cy="1511886"/>
          </a:xfrm>
        </p:grpSpPr>
        <p:grpSp>
          <p:nvGrpSpPr>
            <p:cNvPr id="5" name="Group 4"/>
            <p:cNvGrpSpPr/>
            <p:nvPr/>
          </p:nvGrpSpPr>
          <p:grpSpPr>
            <a:xfrm>
              <a:off x="7503986" y="4128939"/>
              <a:ext cx="587210" cy="797837"/>
              <a:chOff x="7503986" y="4128939"/>
              <a:chExt cx="587210" cy="79783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7503986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503986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flipH="1">
                <a:off x="7650747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4205857" y="3414890"/>
              <a:ext cx="587210" cy="1511886"/>
              <a:chOff x="4205857" y="3414890"/>
              <a:chExt cx="587210" cy="1511886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495140" y="3414890"/>
                <a:ext cx="0" cy="742023"/>
              </a:xfrm>
              <a:prstGeom prst="line">
                <a:avLst/>
              </a:prstGeom>
              <a:ln w="19050" cmpd="sng"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205857" y="4128939"/>
                <a:ext cx="587210" cy="797837"/>
                <a:chOff x="7595179" y="1697173"/>
                <a:chExt cx="587210" cy="797837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7595179" y="1697173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1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595179" y="2033345"/>
                  <a:ext cx="58721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FF11EA"/>
                      </a:solidFill>
                    </a:rPr>
                    <a:t>2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7741940" y="2106441"/>
                  <a:ext cx="269719" cy="0"/>
                </a:xfrm>
                <a:prstGeom prst="line">
                  <a:avLst/>
                </a:prstGeom>
                <a:ln w="19050" cmpd="sng">
                  <a:solidFill>
                    <a:srgbClr val="FF11EA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" name="Group 3"/>
            <p:cNvGrpSpPr/>
            <p:nvPr/>
          </p:nvGrpSpPr>
          <p:grpSpPr>
            <a:xfrm>
              <a:off x="914017" y="4128939"/>
              <a:ext cx="587210" cy="797837"/>
              <a:chOff x="914017" y="4128939"/>
              <a:chExt cx="587210" cy="797837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914017" y="4128939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14017" y="4465111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060778" y="4538207"/>
                <a:ext cx="26971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9" name="Straight Connector 68"/>
          <p:cNvCxnSpPr/>
          <p:nvPr/>
        </p:nvCxnSpPr>
        <p:spPr>
          <a:xfrm>
            <a:off x="1198450" y="3411546"/>
            <a:ext cx="3291840" cy="0"/>
          </a:xfrm>
          <a:prstGeom prst="line">
            <a:avLst/>
          </a:prstGeom>
          <a:ln w="57150" cmpd="sng">
            <a:solidFill>
              <a:srgbClr val="FF11E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198450" y="3354846"/>
            <a:ext cx="2194560" cy="0"/>
          </a:xfrm>
          <a:prstGeom prst="lin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215718" y="1437176"/>
            <a:ext cx="2167128" cy="890311"/>
            <a:chOff x="1215718" y="2411386"/>
            <a:chExt cx="2167128" cy="890311"/>
          </a:xfrm>
        </p:grpSpPr>
        <p:sp>
          <p:nvSpPr>
            <p:cNvPr id="77" name="Right Brace 76"/>
            <p:cNvSpPr/>
            <p:nvPr/>
          </p:nvSpPr>
          <p:spPr>
            <a:xfrm rot="16200000">
              <a:off x="2233924" y="2152775"/>
              <a:ext cx="130716" cy="2167128"/>
            </a:xfrm>
            <a:prstGeom prst="rightBrace">
              <a:avLst>
                <a:gd name="adj1" fmla="val 41931"/>
                <a:gd name="adj2" fmla="val 48934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994887" y="2411386"/>
              <a:ext cx="587210" cy="797837"/>
              <a:chOff x="1994887" y="2411386"/>
              <a:chExt cx="587210" cy="797837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1994887" y="2411386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994887" y="2747558"/>
                <a:ext cx="5872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cxnSp>
            <p:nvCxnSpPr>
              <p:cNvPr id="84" name="Straight Connector 83"/>
              <p:cNvCxnSpPr/>
              <p:nvPr/>
            </p:nvCxnSpPr>
            <p:spPr>
              <a:xfrm flipH="1">
                <a:off x="2141648" y="2820654"/>
                <a:ext cx="269719" cy="0"/>
              </a:xfrm>
              <a:prstGeom prst="line">
                <a:avLst/>
              </a:prstGeom>
              <a:ln w="190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5" name="Oval 84"/>
          <p:cNvSpPr>
            <a:spLocks noChangeAspect="1"/>
          </p:cNvSpPr>
          <p:nvPr/>
        </p:nvSpPr>
        <p:spPr>
          <a:xfrm>
            <a:off x="1164590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7742353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445180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Left Bracket 87"/>
          <p:cNvSpPr/>
          <p:nvPr/>
        </p:nvSpPr>
        <p:spPr>
          <a:xfrm rot="16200000">
            <a:off x="5453852" y="2495896"/>
            <a:ext cx="1371600" cy="329184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Left Bracket 88"/>
          <p:cNvSpPr/>
          <p:nvPr/>
        </p:nvSpPr>
        <p:spPr>
          <a:xfrm rot="16200000">
            <a:off x="2167741" y="2495896"/>
            <a:ext cx="1371600" cy="329184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Left Bracket 89"/>
          <p:cNvSpPr/>
          <p:nvPr/>
        </p:nvSpPr>
        <p:spPr>
          <a:xfrm rot="16200000">
            <a:off x="6231093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Left Bracket 90"/>
          <p:cNvSpPr/>
          <p:nvPr/>
        </p:nvSpPr>
        <p:spPr>
          <a:xfrm rot="16200000">
            <a:off x="1839813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Left Bracket 91"/>
          <p:cNvSpPr/>
          <p:nvPr/>
        </p:nvSpPr>
        <p:spPr>
          <a:xfrm rot="16200000">
            <a:off x="4027761" y="2821131"/>
            <a:ext cx="914400" cy="2194560"/>
          </a:xfrm>
          <a:prstGeom prst="leftBracket">
            <a:avLst>
              <a:gd name="adj" fmla="val 156721"/>
            </a:avLst>
          </a:prstGeom>
          <a:ln w="952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>
            <a:spLocks noChangeAspect="1"/>
          </p:cNvSpPr>
          <p:nvPr/>
        </p:nvSpPr>
        <p:spPr>
          <a:xfrm>
            <a:off x="3356464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5534582" y="3366795"/>
            <a:ext cx="86676" cy="86676"/>
          </a:xfrm>
          <a:prstGeom prst="ellipse">
            <a:avLst/>
          </a:prstGeom>
          <a:solidFill>
            <a:schemeClr val="tx1"/>
          </a:solidFill>
          <a:effectLst>
            <a:outerShdw blurRad="40005" dist="22987" dir="5400000" algn="tl" rotWithShape="0">
              <a:srgbClr val="FFFF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2519579" y="2251644"/>
            <a:ext cx="587210" cy="797837"/>
            <a:chOff x="7615999" y="1800533"/>
            <a:chExt cx="587210" cy="797837"/>
          </a:xfrm>
        </p:grpSpPr>
        <p:sp>
          <p:nvSpPr>
            <p:cNvPr id="98" name="TextBox 97"/>
            <p:cNvSpPr txBox="1"/>
            <p:nvPr/>
          </p:nvSpPr>
          <p:spPr>
            <a:xfrm>
              <a:off x="7615999" y="1800533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1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615999" y="2136705"/>
              <a:ext cx="587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11EA"/>
                  </a:solidFill>
                </a:rPr>
                <a:t>2</a:t>
              </a:r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H="1">
              <a:off x="7762760" y="2209801"/>
              <a:ext cx="269719" cy="0"/>
            </a:xfrm>
            <a:prstGeom prst="line">
              <a:avLst/>
            </a:prstGeom>
            <a:ln w="19050" cmpd="sng">
              <a:solidFill>
                <a:srgbClr val="FF11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Right Brace 96"/>
          <p:cNvSpPr/>
          <p:nvPr/>
        </p:nvSpPr>
        <p:spPr>
          <a:xfrm rot="16200000">
            <a:off x="2730535" y="1474119"/>
            <a:ext cx="227088" cy="3283744"/>
          </a:xfrm>
          <a:prstGeom prst="rightBrace">
            <a:avLst>
              <a:gd name="adj1" fmla="val 41931"/>
              <a:gd name="adj2" fmla="val 48934"/>
            </a:avLst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7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105130</TotalTime>
  <Words>2849</Words>
  <Application>Microsoft Macintosh PowerPoint</Application>
  <PresentationFormat>On-screen Show (4:3)</PresentationFormat>
  <Paragraphs>1404</Paragraphs>
  <Slides>41</Slides>
  <Notes>21</Notes>
  <HiddenSlides>25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 Presentation</vt:lpstr>
      <vt:lpstr>We’ll go step-by-step:</vt:lpstr>
      <vt:lpstr>PowerPoint Presentation</vt:lpstr>
      <vt:lpstr>The sequence of whole numbers</vt:lpstr>
      <vt:lpstr>Locating the fraction      on the number line:</vt:lpstr>
      <vt:lpstr>The sequence of halves on the number line</vt:lpstr>
      <vt:lpstr>Locating the fraction      on the number line:</vt:lpstr>
      <vt:lpstr>The sequence of thirds on the number line</vt:lpstr>
      <vt:lpstr>Now we can  locate both       and       on the number line.</vt:lpstr>
      <vt:lpstr>PowerPoint Presentation</vt:lpstr>
      <vt:lpstr>PowerPoint Presentation</vt:lpstr>
      <vt:lpstr>Halves and thirds are in different sequences because they have different denominators (2 and 3). </vt:lpstr>
      <vt:lpstr>PowerPoint Presentation</vt:lpstr>
      <vt:lpstr>With 6 as a common denominator,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If we had      and       in the same sequence,</vt:lpstr>
      <vt:lpstr>But</vt:lpstr>
      <vt:lpstr>PowerPoint Presentation</vt:lpstr>
      <vt:lpstr>With 6 as our common denominator, </vt:lpstr>
      <vt:lpstr>PowerPoint Presentation</vt:lpstr>
      <vt:lpstr>PowerPoint Presentation</vt:lpstr>
      <vt:lpstr>PowerPoint Presentation</vt:lpstr>
      <vt:lpstr>PowerPoint Presentation</vt:lpstr>
      <vt:lpstr>With 6 as our common denominator, </vt:lpstr>
      <vt:lpstr>Now that we have a common denominator, </vt:lpstr>
      <vt:lpstr>PowerPoint Presentation</vt:lpstr>
      <vt:lpstr>PowerPoint Presentation</vt:lpstr>
      <vt:lpstr>To add two fractions, </vt:lpstr>
      <vt:lpstr>To add two fractions,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Southern Oregon Education Service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Add: 1/2 + 1/3</dc:title>
  <dc:creator>Larry Francis</dc:creator>
  <cp:lastModifiedBy>Larry Francis</cp:lastModifiedBy>
  <cp:revision>655</cp:revision>
  <dcterms:created xsi:type="dcterms:W3CDTF">2015-09-26T19:28:50Z</dcterms:created>
  <dcterms:modified xsi:type="dcterms:W3CDTF">2025-08-24T14:38:06Z</dcterms:modified>
</cp:coreProperties>
</file>