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2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BA078-8681-554A-9E0E-B6A40938CF9C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9D382-8107-CB4F-9B65-FF2FFC63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</a:t>
            </a:r>
            <a:r>
              <a:rPr lang="en-US" baseline="0" dirty="0" smtClean="0"/>
              <a:t> in mind that some diffies will need to have more (or fewer) levels, depending on the initial numbers in the corners.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9D382-8107-CB4F-9B65-FF2FFC63B5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6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D186-34A3-8149-BBE4-F37FFBFC8CC1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8C-C809-C648-A02B-AEB91613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3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D186-34A3-8149-BBE4-F37FFBFC8CC1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8C-C809-C648-A02B-AEB91613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4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D186-34A3-8149-BBE4-F37FFBFC8CC1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8C-C809-C648-A02B-AEB91613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6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D186-34A3-8149-BBE4-F37FFBFC8CC1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8C-C809-C648-A02B-AEB91613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3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D186-34A3-8149-BBE4-F37FFBFC8CC1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8C-C809-C648-A02B-AEB91613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4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D186-34A3-8149-BBE4-F37FFBFC8CC1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8C-C809-C648-A02B-AEB91613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1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D186-34A3-8149-BBE4-F37FFBFC8CC1}" type="datetimeFigureOut">
              <a:rPr lang="en-US" smtClean="0"/>
              <a:t>6/3/22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8C-C809-C648-A02B-AEB91613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6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D186-34A3-8149-BBE4-F37FFBFC8CC1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8C-C809-C648-A02B-AEB91613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9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D186-34A3-8149-BBE4-F37FFBFC8CC1}" type="datetimeFigureOut">
              <a:rPr lang="en-US" smtClean="0"/>
              <a:t>6/3/22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8C-C809-C648-A02B-AEB91613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2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D186-34A3-8149-BBE4-F37FFBFC8CC1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8C-C809-C648-A02B-AEB91613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4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D186-34A3-8149-BBE4-F37FFBFC8CC1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C78C-C809-C648-A02B-AEB91613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AD186-34A3-8149-BBE4-F37FFBFC8CC1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C78C-C809-C648-A02B-AEB91613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2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" y="40756"/>
            <a:ext cx="9139885" cy="6776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Diffies</a:t>
            </a:r>
            <a:r>
              <a:rPr lang="en-US" sz="6000" b="1" dirty="0" smtClean="0"/>
              <a:t>: 1…20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Zeroing in on the difference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between two numbers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9505" y="6209495"/>
            <a:ext cx="18281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Larry Francis</a:t>
            </a:r>
          </a:p>
          <a:p>
            <a:r>
              <a:rPr lang="en-US" sz="1000" i="1" dirty="0" err="1" smtClean="0"/>
              <a:t>larrythemathguy.com</a:t>
            </a:r>
            <a:endParaRPr lang="en-US" sz="1000" i="1" dirty="0" smtClean="0"/>
          </a:p>
          <a:p>
            <a:r>
              <a:rPr lang="en-US" sz="1000" i="1" dirty="0" smtClean="0"/>
              <a:t>revised 1/29/2020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218300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" y="24261"/>
            <a:ext cx="9139885" cy="6776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20" y="538558"/>
            <a:ext cx="872545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a blank </a:t>
            </a:r>
            <a:r>
              <a:rPr lang="en-US" dirty="0" err="1" smtClean="0"/>
              <a:t>diffy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93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" y="24261"/>
            <a:ext cx="9139885" cy="6776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20" y="538558"/>
            <a:ext cx="872545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Roll a 20-sided die </a:t>
            </a:r>
            <a:br>
              <a:rPr lang="en-US" dirty="0" smtClean="0"/>
            </a:br>
            <a:r>
              <a:rPr lang="en-US" dirty="0" smtClean="0"/>
              <a:t>to get </a:t>
            </a:r>
            <a:r>
              <a:rPr lang="en-US" smtClean="0"/>
              <a:t>numbers for the </a:t>
            </a:r>
            <a:r>
              <a:rPr lang="en-US" dirty="0" smtClean="0"/>
              <a:t>corners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18274" y="59548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8274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7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873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12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873" y="5944546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2041710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" y="24261"/>
            <a:ext cx="9139885" cy="6776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20" y="538558"/>
            <a:ext cx="8725458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i="1" dirty="0" smtClean="0">
                <a:solidFill>
                  <a:srgbClr val="FF0000"/>
                </a:solidFill>
              </a:rPr>
              <a:t>differences</a:t>
            </a:r>
            <a:r>
              <a:rPr lang="en-US" sz="3200" dirty="0" smtClean="0"/>
              <a:t> and put them in between.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818274" y="59548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8274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7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873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12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873" y="5944546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07068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5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8274" y="3132881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8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873" y="3132881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7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4077" y="5944546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10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147836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" y="24261"/>
            <a:ext cx="9139885" cy="6776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20" y="538558"/>
            <a:ext cx="8725458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i="1" dirty="0" smtClean="0">
                <a:solidFill>
                  <a:srgbClr val="FF0000"/>
                </a:solidFill>
              </a:rPr>
              <a:t>next differences </a:t>
            </a:r>
            <a:r>
              <a:rPr lang="en-US" sz="3200" dirty="0" smtClean="0"/>
              <a:t>and put them in between.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818274" y="59548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8274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7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873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12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873" y="5944546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07068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8274" y="3132881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8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873" y="3132881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7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4077" y="5944546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10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9827" y="1389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2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4309" y="1389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3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9827" y="4853223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3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4309" y="4853223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2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571319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" y="24261"/>
            <a:ext cx="9139885" cy="6776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20" y="538558"/>
            <a:ext cx="8725458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i="1" dirty="0" smtClean="0">
                <a:solidFill>
                  <a:srgbClr val="FF0000"/>
                </a:solidFill>
              </a:rPr>
              <a:t>next differences </a:t>
            </a:r>
            <a:r>
              <a:rPr lang="en-US" sz="3200" dirty="0" smtClean="0"/>
              <a:t>and put them in between.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818274" y="59548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8274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7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873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12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873" y="5944546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07068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8274" y="3132881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8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873" y="3132881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7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4077" y="5944546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10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9827" y="1389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2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4309" y="1389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3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9827" y="4853223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3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4309" y="4853223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2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4309" y="3152925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1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07068" y="1389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1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29827" y="3152925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1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07068" y="4853223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1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2673953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3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" y="24261"/>
            <a:ext cx="9139885" cy="6776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20" y="538558"/>
            <a:ext cx="8725458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i="1" dirty="0" smtClean="0">
                <a:solidFill>
                  <a:srgbClr val="FF0000"/>
                </a:solidFill>
              </a:rPr>
              <a:t>next differences </a:t>
            </a:r>
            <a:r>
              <a:rPr lang="en-US" sz="3200" dirty="0" smtClean="0"/>
              <a:t>and put them in between.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818274" y="59548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8274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7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873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12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873" y="5944546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07068" y="246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5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8274" y="3132881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8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873" y="3132881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7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4077" y="5944546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10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9827" y="1389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2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4309" y="1389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3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9827" y="4853223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3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4309" y="4853223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2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4309" y="3152925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07068" y="1389170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29827" y="3152925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07068" y="4853223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venir Black Oblique"/>
                <a:cs typeface="Avenir Black Oblique"/>
              </a:rPr>
              <a:t>1</a:t>
            </a:r>
            <a:endParaRPr lang="en-US" sz="3200" dirty="0">
              <a:latin typeface="Avenir Black Oblique"/>
              <a:cs typeface="Avenir Black Oblique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34940" y="2263432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0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62699" y="2263432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0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34940" y="3978963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0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62699" y="3978963"/>
            <a:ext cx="10061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venir Black Oblique"/>
                <a:cs typeface="Avenir Black Oblique"/>
              </a:rPr>
              <a:t>0</a:t>
            </a:r>
            <a:endParaRPr lang="en-US" sz="3200" dirty="0">
              <a:solidFill>
                <a:srgbClr val="FF0000"/>
              </a:solidFill>
              <a:latin typeface="Avenir Black Oblique"/>
              <a:cs typeface="Avenir Black Obliq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4598" y="1070970"/>
            <a:ext cx="701005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3600" dirty="0" smtClean="0">
                <a:solidFill>
                  <a:srgbClr val="0000FF"/>
                </a:solidFill>
                <a:effectLst>
                  <a:glow rad="279400">
                    <a:srgbClr val="FFFF00">
                      <a:alpha val="75000"/>
                    </a:srgbClr>
                  </a:glow>
                </a:effectLst>
                <a:latin typeface="Avenir Black Oblique"/>
                <a:cs typeface="Avenir Black Oblique"/>
              </a:rPr>
              <a:t>When all 4 differences</a:t>
            </a:r>
            <a:br>
              <a:rPr lang="en-US" sz="3600" dirty="0" smtClean="0">
                <a:solidFill>
                  <a:srgbClr val="0000FF"/>
                </a:solidFill>
                <a:effectLst>
                  <a:glow rad="279400">
                    <a:srgbClr val="FFFF00">
                      <a:alpha val="75000"/>
                    </a:srgbClr>
                  </a:glow>
                </a:effectLst>
                <a:latin typeface="Avenir Black Oblique"/>
                <a:cs typeface="Avenir Black Oblique"/>
              </a:rPr>
            </a:br>
            <a:r>
              <a:rPr lang="en-US" sz="3600" dirty="0" smtClean="0">
                <a:solidFill>
                  <a:srgbClr val="0000FF"/>
                </a:solidFill>
                <a:effectLst>
                  <a:glow rad="279400">
                    <a:srgbClr val="FFFF00">
                      <a:alpha val="75000"/>
                    </a:srgbClr>
                  </a:glow>
                </a:effectLst>
                <a:latin typeface="Avenir Black Oblique"/>
                <a:cs typeface="Avenir Black Oblique"/>
              </a:rPr>
              <a:t>get down to zero, </a:t>
            </a:r>
            <a:br>
              <a:rPr lang="en-US" sz="3600" dirty="0" smtClean="0">
                <a:solidFill>
                  <a:srgbClr val="0000FF"/>
                </a:solidFill>
                <a:effectLst>
                  <a:glow rad="279400">
                    <a:srgbClr val="FFFF00">
                      <a:alpha val="75000"/>
                    </a:srgbClr>
                  </a:glow>
                </a:effectLst>
                <a:latin typeface="Avenir Black Oblique"/>
                <a:cs typeface="Avenir Black Oblique"/>
              </a:rPr>
            </a:br>
            <a:r>
              <a:rPr lang="en-US" sz="3600" dirty="0" smtClean="0">
                <a:solidFill>
                  <a:srgbClr val="0000FF"/>
                </a:solidFill>
                <a:effectLst>
                  <a:glow rad="279400">
                    <a:srgbClr val="FFFF00">
                      <a:alpha val="75000"/>
                    </a:srgbClr>
                  </a:glow>
                </a:effectLst>
                <a:latin typeface="Avenir Black Oblique"/>
                <a:cs typeface="Avenir Black Oblique"/>
              </a:rPr>
              <a:t>you’re done!</a:t>
            </a:r>
            <a:endParaRPr lang="en-US" sz="3600" dirty="0">
              <a:solidFill>
                <a:srgbClr val="0000FF"/>
              </a:solidFill>
              <a:effectLst>
                <a:glow rad="279400">
                  <a:srgbClr val="FFFF00">
                    <a:alpha val="75000"/>
                  </a:srgbClr>
                </a:glow>
              </a:effectLst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240686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23" grpId="0"/>
      <p:bldP spid="24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160</Words>
  <Application>Microsoft Macintosh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Diffies: 1…20</vt:lpstr>
      <vt:lpstr>Start with a blank diffy</vt:lpstr>
      <vt:lpstr>Roll a 20-sided die  to get numbers for the corners</vt:lpstr>
      <vt:lpstr>Find the differences and put them in between.</vt:lpstr>
      <vt:lpstr>Find the next differences and put them in between.</vt:lpstr>
      <vt:lpstr>Find the next differences and put them in between.</vt:lpstr>
      <vt:lpstr>Find the next differences and put them in between.</vt:lpstr>
    </vt:vector>
  </TitlesOfParts>
  <Company>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Diffies</dc:title>
  <dc:creator>Larry Francis</dc:creator>
  <cp:lastModifiedBy>Larry Francis</cp:lastModifiedBy>
  <cp:revision>11</cp:revision>
  <dcterms:created xsi:type="dcterms:W3CDTF">2014-10-03T17:04:06Z</dcterms:created>
  <dcterms:modified xsi:type="dcterms:W3CDTF">2022-06-03T13:27:36Z</dcterms:modified>
</cp:coreProperties>
</file>