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1720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049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089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98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81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6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6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3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7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92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00DCA5-5DC7-E54A-8A76-7690D2F2E443}" type="datetimeFigureOut">
              <a:rPr lang="en-US" smtClean="0"/>
              <a:t>3/9/17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EB8E0-93F2-204D-A652-5E1F0CAED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36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536" y="227052"/>
            <a:ext cx="5175356" cy="751427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Multiplication: </a:t>
            </a:r>
            <a:r>
              <a:rPr lang="en-US" sz="4000" b="1" i="1" dirty="0" smtClean="0"/>
              <a:t>n</a:t>
            </a:r>
            <a:r>
              <a:rPr lang="en-US" sz="4000" b="1" dirty="0" smtClean="0"/>
              <a:t> × 6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63093" y="210434"/>
            <a:ext cx="1960428" cy="820515"/>
          </a:xfrm>
        </p:spPr>
        <p:txBody>
          <a:bodyPr>
            <a:normAutofit/>
          </a:bodyPr>
          <a:lstStyle/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3600" b="1" i="1" dirty="0" smtClean="0">
                <a:solidFill>
                  <a:srgbClr val="0000FF"/>
                </a:solidFill>
              </a:rPr>
              <a:t>n  ≤  10</a:t>
            </a:r>
            <a:endParaRPr lang="en-US" sz="3600" b="1" i="1" dirty="0">
              <a:solidFill>
                <a:srgbClr val="0000FF"/>
              </a:solidFill>
            </a:endParaRPr>
          </a:p>
        </p:txBody>
      </p:sp>
      <p:graphicFrame>
        <p:nvGraphicFramePr>
          <p:cNvPr id="76" name="Table 7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102965"/>
              </p:ext>
            </p:extLst>
          </p:nvPr>
        </p:nvGraphicFramePr>
        <p:xfrm>
          <a:off x="3396085" y="1172573"/>
          <a:ext cx="4996600" cy="5174340"/>
        </p:xfrm>
        <a:graphic>
          <a:graphicData uri="http://schemas.openxmlformats.org/drawingml/2006/table">
            <a:tbl>
              <a:tblPr/>
              <a:tblGrid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</a:tblGrid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0" name="Rectangle 79"/>
          <p:cNvSpPr/>
          <p:nvPr/>
        </p:nvSpPr>
        <p:spPr>
          <a:xfrm>
            <a:off x="5901512" y="1172573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3903887" y="1689332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03498" y="1690125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03498" y="3243140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03702" y="2722380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904851" y="3238140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905287" y="2209422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95007" y="2206884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897780" y="3751118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895007" y="3756118"/>
            <a:ext cx="487398" cy="521859"/>
          </a:xfrm>
          <a:prstGeom prst="rect">
            <a:avLst/>
          </a:prstGeom>
          <a:solidFill>
            <a:srgbClr val="FFFF00">
              <a:alpha val="34000"/>
            </a:srgbClr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Subtitle 2"/>
          <p:cNvSpPr txBox="1">
            <a:spLocks/>
          </p:cNvSpPr>
          <p:nvPr/>
        </p:nvSpPr>
        <p:spPr>
          <a:xfrm>
            <a:off x="1160983" y="1071793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1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8" name="Subtitle 2"/>
          <p:cNvSpPr txBox="1">
            <a:spLocks/>
          </p:cNvSpPr>
          <p:nvPr/>
        </p:nvSpPr>
        <p:spPr>
          <a:xfrm>
            <a:off x="1160983" y="1581396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2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29" name="Subtitle 2"/>
          <p:cNvSpPr txBox="1">
            <a:spLocks/>
          </p:cNvSpPr>
          <p:nvPr/>
        </p:nvSpPr>
        <p:spPr>
          <a:xfrm>
            <a:off x="1160983" y="2090999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3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0" name="Subtitle 2"/>
          <p:cNvSpPr txBox="1">
            <a:spLocks/>
          </p:cNvSpPr>
          <p:nvPr/>
        </p:nvSpPr>
        <p:spPr>
          <a:xfrm>
            <a:off x="1160983" y="2600602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4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1" name="Subtitle 2"/>
          <p:cNvSpPr txBox="1">
            <a:spLocks/>
          </p:cNvSpPr>
          <p:nvPr/>
        </p:nvSpPr>
        <p:spPr>
          <a:xfrm>
            <a:off x="1160983" y="3110205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5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2" name="Subtitle 2"/>
          <p:cNvSpPr txBox="1">
            <a:spLocks/>
          </p:cNvSpPr>
          <p:nvPr/>
        </p:nvSpPr>
        <p:spPr>
          <a:xfrm>
            <a:off x="1160983" y="3619808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6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3" name="Subtitle 2"/>
          <p:cNvSpPr txBox="1">
            <a:spLocks/>
          </p:cNvSpPr>
          <p:nvPr/>
        </p:nvSpPr>
        <p:spPr>
          <a:xfrm>
            <a:off x="1160983" y="4129411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7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4" name="Subtitle 2"/>
          <p:cNvSpPr txBox="1">
            <a:spLocks/>
          </p:cNvSpPr>
          <p:nvPr/>
        </p:nvSpPr>
        <p:spPr>
          <a:xfrm>
            <a:off x="1160983" y="4639014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8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5" name="Subtitle 2"/>
          <p:cNvSpPr txBox="1">
            <a:spLocks/>
          </p:cNvSpPr>
          <p:nvPr/>
        </p:nvSpPr>
        <p:spPr>
          <a:xfrm>
            <a:off x="1160983" y="5148617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9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  <p:sp>
        <p:nvSpPr>
          <p:cNvPr id="36" name="Subtitle 2"/>
          <p:cNvSpPr txBox="1">
            <a:spLocks/>
          </p:cNvSpPr>
          <p:nvPr/>
        </p:nvSpPr>
        <p:spPr>
          <a:xfrm>
            <a:off x="984583" y="5658221"/>
            <a:ext cx="1960428" cy="8205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Aft>
                <a:spcPts val="600"/>
              </a:spcAft>
            </a:pPr>
            <a:r>
              <a:rPr lang="en-US" sz="2800" b="1" dirty="0" smtClean="0">
                <a:solidFill>
                  <a:srgbClr val="0000FF"/>
                </a:solidFill>
              </a:rPr>
              <a:t>10  ×  6</a:t>
            </a:r>
            <a:endParaRPr lang="en-US" sz="28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5448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2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6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6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8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48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7000"/>
                            </p:stCondLst>
                            <p:childTnLst>
                              <p:par>
                                <p:cTn id="4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9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12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32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4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74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9600"/>
                            </p:stCondLst>
                            <p:childTnLst>
                              <p:par>
                                <p:cTn id="7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16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38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58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8000"/>
                            </p:stCondLst>
                            <p:childTnLst>
                              <p:par>
                                <p:cTn id="99" presetID="5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96694"/>
              </p:ext>
            </p:extLst>
          </p:nvPr>
        </p:nvGraphicFramePr>
        <p:xfrm>
          <a:off x="1154022" y="1006351"/>
          <a:ext cx="4996600" cy="5174340"/>
        </p:xfrm>
        <a:graphic>
          <a:graphicData uri="http://schemas.openxmlformats.org/drawingml/2006/table">
            <a:tbl>
              <a:tblPr/>
              <a:tblGrid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  <a:gridCol w="499660"/>
              </a:tblGrid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</a:p>
                  </a:txBody>
                  <a:tcPr marL="11086" marR="11086" marT="11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05" name="Group 104"/>
          <p:cNvGrpSpPr/>
          <p:nvPr/>
        </p:nvGrpSpPr>
        <p:grpSpPr>
          <a:xfrm>
            <a:off x="1158017" y="1001748"/>
            <a:ext cx="3002174" cy="521859"/>
            <a:chOff x="619625" y="-1486398"/>
            <a:chExt cx="3002174" cy="521859"/>
          </a:xfrm>
        </p:grpSpPr>
        <p:sp>
          <p:nvSpPr>
            <p:cNvPr id="106" name="Rectangle 105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1" name="TextBox 280"/>
          <p:cNvSpPr txBox="1"/>
          <p:nvPr/>
        </p:nvSpPr>
        <p:spPr>
          <a:xfrm>
            <a:off x="212280" y="233825"/>
            <a:ext cx="44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If we let </a:t>
            </a:r>
            <a:r>
              <a:rPr lang="en-US" sz="2400" b="1" dirty="0" smtClean="0">
                <a:solidFill>
                  <a:srgbClr val="FF0000"/>
                </a:solidFill>
              </a:rPr>
              <a:t>6</a:t>
            </a:r>
            <a:r>
              <a:rPr lang="en-US" sz="2400" dirty="0" smtClean="0">
                <a:solidFill>
                  <a:srgbClr val="0000FF"/>
                </a:solidFill>
              </a:rPr>
              <a:t> be this </a:t>
            </a:r>
            <a:r>
              <a:rPr lang="en-US" sz="2400" b="1" dirty="0" smtClean="0">
                <a:solidFill>
                  <a:srgbClr val="FF0000"/>
                </a:solidFill>
              </a:rPr>
              <a:t>1 × 6 </a:t>
            </a:r>
            <a:r>
              <a:rPr lang="en-US" sz="2400" dirty="0" smtClean="0">
                <a:solidFill>
                  <a:srgbClr val="FF0000"/>
                </a:solidFill>
              </a:rPr>
              <a:t>rectangle</a:t>
            </a:r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4160191" y="1001748"/>
            <a:ext cx="3002174" cy="521859"/>
            <a:chOff x="619625" y="-1486398"/>
            <a:chExt cx="3002174" cy="521859"/>
          </a:xfrm>
        </p:grpSpPr>
        <p:sp>
          <p:nvSpPr>
            <p:cNvPr id="97" name="Rectangle 96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ectangle 97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146359" y="992604"/>
            <a:ext cx="1011743" cy="531003"/>
            <a:chOff x="5608016" y="2370766"/>
            <a:chExt cx="1011743" cy="531003"/>
          </a:xfrm>
        </p:grpSpPr>
        <p:sp>
          <p:nvSpPr>
            <p:cNvPr id="37" name="Rectangle 36"/>
            <p:cNvSpPr/>
            <p:nvPr/>
          </p:nvSpPr>
          <p:spPr>
            <a:xfrm>
              <a:off x="6124153" y="2375222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5608016" y="2379678"/>
              <a:ext cx="1011743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5608016" y="2375222"/>
              <a:ext cx="0" cy="521859"/>
            </a:xfrm>
            <a:prstGeom prst="line">
              <a:avLst/>
            </a:prstGeom>
            <a:ln w="3175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6610995" y="2370766"/>
              <a:ext cx="0" cy="531003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5608016" y="2895295"/>
              <a:ext cx="1011743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1" name="Straight Connector 160"/>
          <p:cNvCxnSpPr/>
          <p:nvPr/>
        </p:nvCxnSpPr>
        <p:spPr>
          <a:xfrm>
            <a:off x="6667105" y="1009711"/>
            <a:ext cx="0" cy="513896"/>
          </a:xfrm>
          <a:prstGeom prst="line">
            <a:avLst/>
          </a:prstGeom>
          <a:ln w="6350" cmpd="sng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6161942" y="885492"/>
            <a:ext cx="1108622" cy="7231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2163497" y="1523559"/>
            <a:ext cx="3002174" cy="521859"/>
            <a:chOff x="619625" y="-1486398"/>
            <a:chExt cx="3002174" cy="521859"/>
          </a:xfrm>
        </p:grpSpPr>
        <p:sp>
          <p:nvSpPr>
            <p:cNvPr id="44" name="Rectangle 43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157462" y="1523559"/>
            <a:ext cx="3002174" cy="521859"/>
            <a:chOff x="619625" y="-1486398"/>
            <a:chExt cx="3002174" cy="521859"/>
          </a:xfrm>
        </p:grpSpPr>
        <p:sp>
          <p:nvSpPr>
            <p:cNvPr id="47" name="Rectangle 46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6146359" y="1512629"/>
            <a:ext cx="2013277" cy="531003"/>
            <a:chOff x="5608016" y="2370766"/>
            <a:chExt cx="2013277" cy="531003"/>
          </a:xfrm>
        </p:grpSpPr>
        <p:sp>
          <p:nvSpPr>
            <p:cNvPr id="50" name="Rectangle 49"/>
            <p:cNvSpPr/>
            <p:nvPr/>
          </p:nvSpPr>
          <p:spPr>
            <a:xfrm>
              <a:off x="7108237" y="2375222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1" name="Straight Connector 50"/>
            <p:cNvCxnSpPr/>
            <p:nvPr/>
          </p:nvCxnSpPr>
          <p:spPr>
            <a:xfrm>
              <a:off x="5608016" y="2379678"/>
              <a:ext cx="2013277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608016" y="2375222"/>
              <a:ext cx="0" cy="521859"/>
            </a:xfrm>
            <a:prstGeom prst="line">
              <a:avLst/>
            </a:prstGeom>
            <a:ln w="3175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613084" y="2370766"/>
              <a:ext cx="0" cy="531003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5608016" y="2895295"/>
              <a:ext cx="2013277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1149808" y="2559017"/>
            <a:ext cx="3002174" cy="521859"/>
            <a:chOff x="619625" y="-1486398"/>
            <a:chExt cx="3002174" cy="521859"/>
          </a:xfrm>
        </p:grpSpPr>
        <p:sp>
          <p:nvSpPr>
            <p:cNvPr id="62" name="Rectangle 61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4155928" y="2559017"/>
            <a:ext cx="3002174" cy="521859"/>
            <a:chOff x="619625" y="-1486398"/>
            <a:chExt cx="3002174" cy="521859"/>
          </a:xfrm>
        </p:grpSpPr>
        <p:sp>
          <p:nvSpPr>
            <p:cNvPr id="65" name="Rectangle 64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6146359" y="2548087"/>
            <a:ext cx="1011743" cy="531003"/>
            <a:chOff x="5608016" y="2370766"/>
            <a:chExt cx="1011743" cy="531003"/>
          </a:xfrm>
        </p:grpSpPr>
        <p:sp>
          <p:nvSpPr>
            <p:cNvPr id="68" name="Rectangle 67"/>
            <p:cNvSpPr/>
            <p:nvPr/>
          </p:nvSpPr>
          <p:spPr>
            <a:xfrm>
              <a:off x="6124153" y="2375222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5608016" y="2379678"/>
              <a:ext cx="1011743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5608016" y="2375222"/>
              <a:ext cx="0" cy="521859"/>
            </a:xfrm>
            <a:prstGeom prst="line">
              <a:avLst/>
            </a:prstGeom>
            <a:ln w="3175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6610995" y="2370766"/>
              <a:ext cx="0" cy="531003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5608016" y="2895295"/>
              <a:ext cx="1011743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1" name="Straight Connector 170"/>
          <p:cNvCxnSpPr/>
          <p:nvPr/>
        </p:nvCxnSpPr>
        <p:spPr>
          <a:xfrm>
            <a:off x="6667105" y="2583178"/>
            <a:ext cx="0" cy="513896"/>
          </a:xfrm>
          <a:prstGeom prst="line">
            <a:avLst/>
          </a:prstGeom>
          <a:ln w="6350" cmpd="sng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Rectangle 88"/>
          <p:cNvSpPr/>
          <p:nvPr/>
        </p:nvSpPr>
        <p:spPr>
          <a:xfrm>
            <a:off x="6154066" y="2502528"/>
            <a:ext cx="1108622" cy="7231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3" name="Group 72"/>
          <p:cNvGrpSpPr/>
          <p:nvPr/>
        </p:nvGrpSpPr>
        <p:grpSpPr>
          <a:xfrm>
            <a:off x="2163497" y="3082274"/>
            <a:ext cx="3002174" cy="521859"/>
            <a:chOff x="619625" y="-1486398"/>
            <a:chExt cx="3002174" cy="521859"/>
          </a:xfrm>
        </p:grpSpPr>
        <p:sp>
          <p:nvSpPr>
            <p:cNvPr id="74" name="Rectangle 73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5166833" y="3082274"/>
            <a:ext cx="3002174" cy="521859"/>
            <a:chOff x="619625" y="-1486398"/>
            <a:chExt cx="3002174" cy="521859"/>
          </a:xfrm>
        </p:grpSpPr>
        <p:sp>
          <p:nvSpPr>
            <p:cNvPr id="77" name="Rectangle 76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6667105" y="1552774"/>
            <a:ext cx="999266" cy="513896"/>
            <a:chOff x="7473068" y="5184671"/>
            <a:chExt cx="999266" cy="513896"/>
          </a:xfrm>
        </p:grpSpPr>
        <p:cxnSp>
          <p:nvCxnSpPr>
            <p:cNvPr id="166" name="Straight Connector 165"/>
            <p:cNvCxnSpPr/>
            <p:nvPr/>
          </p:nvCxnSpPr>
          <p:spPr>
            <a:xfrm>
              <a:off x="7473068" y="5184671"/>
              <a:ext cx="0" cy="513896"/>
            </a:xfrm>
            <a:prstGeom prst="line">
              <a:avLst/>
            </a:prstGeom>
            <a:ln w="6350" cmpd="sng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>
            <a:xfrm>
              <a:off x="8472334" y="5184671"/>
              <a:ext cx="0" cy="513896"/>
            </a:xfrm>
            <a:prstGeom prst="line">
              <a:avLst/>
            </a:prstGeom>
            <a:ln w="6350" cmpd="sng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>
            <a:xfrm>
              <a:off x="7971780" y="5184671"/>
              <a:ext cx="0" cy="513896"/>
            </a:xfrm>
            <a:prstGeom prst="line">
              <a:avLst/>
            </a:prstGeom>
            <a:ln w="6350" cmpd="sng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6161941" y="1448057"/>
            <a:ext cx="2121637" cy="7231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3159447" y="2042632"/>
            <a:ext cx="3002174" cy="521859"/>
            <a:chOff x="619625" y="-1486398"/>
            <a:chExt cx="3002174" cy="521859"/>
          </a:xfrm>
        </p:grpSpPr>
        <p:sp>
          <p:nvSpPr>
            <p:cNvPr id="59" name="Rectangle 58"/>
            <p:cNvSpPr/>
            <p:nvPr/>
          </p:nvSpPr>
          <p:spPr>
            <a:xfrm>
              <a:off x="3126192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6146359" y="3071344"/>
            <a:ext cx="2013277" cy="531003"/>
            <a:chOff x="5608016" y="2370766"/>
            <a:chExt cx="2013277" cy="531003"/>
          </a:xfrm>
        </p:grpSpPr>
        <p:sp>
          <p:nvSpPr>
            <p:cNvPr id="80" name="Rectangle 79"/>
            <p:cNvSpPr/>
            <p:nvPr/>
          </p:nvSpPr>
          <p:spPr>
            <a:xfrm>
              <a:off x="7108237" y="2375222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Connector 80"/>
            <p:cNvCxnSpPr/>
            <p:nvPr/>
          </p:nvCxnSpPr>
          <p:spPr>
            <a:xfrm>
              <a:off x="5608016" y="2379678"/>
              <a:ext cx="2013277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5608016" y="2375222"/>
              <a:ext cx="0" cy="521859"/>
            </a:xfrm>
            <a:prstGeom prst="line">
              <a:avLst/>
            </a:prstGeom>
            <a:ln w="3175" cmpd="sng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7613084" y="2370766"/>
              <a:ext cx="0" cy="531003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>
              <a:off x="5608016" y="2895295"/>
              <a:ext cx="2013277" cy="0"/>
            </a:xfrm>
            <a:prstGeom prst="line">
              <a:avLst/>
            </a:prstGeom>
            <a:ln w="38100" cmpd="sng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6667105" y="3091713"/>
            <a:ext cx="999266" cy="513896"/>
            <a:chOff x="7473068" y="5184671"/>
            <a:chExt cx="999266" cy="513896"/>
          </a:xfrm>
        </p:grpSpPr>
        <p:cxnSp>
          <p:nvCxnSpPr>
            <p:cNvPr id="177" name="Straight Connector 176"/>
            <p:cNvCxnSpPr/>
            <p:nvPr/>
          </p:nvCxnSpPr>
          <p:spPr>
            <a:xfrm>
              <a:off x="8472334" y="5184671"/>
              <a:ext cx="0" cy="513896"/>
            </a:xfrm>
            <a:prstGeom prst="line">
              <a:avLst/>
            </a:prstGeom>
            <a:ln w="6350" cmpd="sng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>
              <a:off x="7473068" y="5184671"/>
              <a:ext cx="0" cy="513896"/>
            </a:xfrm>
            <a:prstGeom prst="line">
              <a:avLst/>
            </a:prstGeom>
            <a:ln w="6350" cmpd="sng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7971780" y="5184671"/>
              <a:ext cx="0" cy="513896"/>
            </a:xfrm>
            <a:prstGeom prst="line">
              <a:avLst/>
            </a:prstGeom>
            <a:ln w="6350" cmpd="sng">
              <a:solidFill>
                <a:schemeClr val="tx2">
                  <a:lumMod val="60000"/>
                  <a:lumOff val="40000"/>
                </a:schemeClr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Rectangle 89"/>
          <p:cNvSpPr/>
          <p:nvPr/>
        </p:nvSpPr>
        <p:spPr>
          <a:xfrm>
            <a:off x="6161941" y="3037324"/>
            <a:ext cx="2121637" cy="72316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5" name="Group 84"/>
          <p:cNvGrpSpPr/>
          <p:nvPr/>
        </p:nvGrpSpPr>
        <p:grpSpPr>
          <a:xfrm>
            <a:off x="3168977" y="3603809"/>
            <a:ext cx="3002174" cy="521859"/>
            <a:chOff x="619625" y="-1486398"/>
            <a:chExt cx="3002174" cy="521859"/>
          </a:xfrm>
        </p:grpSpPr>
        <p:sp>
          <p:nvSpPr>
            <p:cNvPr id="86" name="Rectangle 85"/>
            <p:cNvSpPr/>
            <p:nvPr/>
          </p:nvSpPr>
          <p:spPr>
            <a:xfrm>
              <a:off x="3115990" y="-1486398"/>
              <a:ext cx="487398" cy="521859"/>
            </a:xfrm>
            <a:prstGeom prst="rect">
              <a:avLst/>
            </a:prstGeom>
            <a:solidFill>
              <a:srgbClr val="FFFF00">
                <a:alpha val="34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619625" y="-1486398"/>
              <a:ext cx="3002174" cy="520073"/>
            </a:xfrm>
            <a:prstGeom prst="rect">
              <a:avLst/>
            </a:prstGeom>
            <a:noFill/>
            <a:ln w="38100" cmpd="sng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TextBox 93"/>
          <p:cNvSpPr txBox="1"/>
          <p:nvPr/>
        </p:nvSpPr>
        <p:spPr>
          <a:xfrm>
            <a:off x="7544618" y="233825"/>
            <a:ext cx="12718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then</a:t>
            </a:r>
            <a:r>
              <a:rPr lang="en-US" sz="2800" dirty="0" smtClean="0">
                <a:solidFill>
                  <a:srgbClr val="0000FF"/>
                </a:solidFill>
              </a:rPr>
              <a:t>…</a:t>
            </a:r>
            <a:endParaRPr lang="en-US" sz="2800" dirty="0">
              <a:solidFill>
                <a:srgbClr val="0000FF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62984" y="233825"/>
            <a:ext cx="3002174" cy="523220"/>
            <a:chOff x="4281562" y="233825"/>
            <a:chExt cx="3002174" cy="523220"/>
          </a:xfrm>
        </p:grpSpPr>
        <p:grpSp>
          <p:nvGrpSpPr>
            <p:cNvPr id="91" name="Group 90"/>
            <p:cNvGrpSpPr/>
            <p:nvPr/>
          </p:nvGrpSpPr>
          <p:grpSpPr>
            <a:xfrm>
              <a:off x="4281562" y="235186"/>
              <a:ext cx="3002174" cy="521859"/>
              <a:chOff x="619625" y="-1486398"/>
              <a:chExt cx="3002174" cy="521859"/>
            </a:xfrm>
          </p:grpSpPr>
          <p:sp>
            <p:nvSpPr>
              <p:cNvPr id="92" name="Rectangle 91"/>
              <p:cNvSpPr/>
              <p:nvPr/>
            </p:nvSpPr>
            <p:spPr>
              <a:xfrm>
                <a:off x="3126192" y="-1486398"/>
                <a:ext cx="487398" cy="521859"/>
              </a:xfrm>
              <a:prstGeom prst="rect">
                <a:avLst/>
              </a:prstGeom>
              <a:solidFill>
                <a:srgbClr val="FFFF00">
                  <a:alpha val="34000"/>
                </a:srgb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 92"/>
              <p:cNvSpPr/>
              <p:nvPr/>
            </p:nvSpPr>
            <p:spPr>
              <a:xfrm>
                <a:off x="619625" y="-1486398"/>
                <a:ext cx="3002174" cy="520073"/>
              </a:xfrm>
              <a:prstGeom prst="rect">
                <a:avLst/>
              </a:prstGeom>
              <a:noFill/>
              <a:ln w="38100" cmpd="sng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802730" y="233825"/>
              <a:ext cx="1987310" cy="513896"/>
              <a:chOff x="6485024" y="5184671"/>
              <a:chExt cx="1987310" cy="513896"/>
            </a:xfrm>
          </p:grpSpPr>
          <p:cxnSp>
            <p:nvCxnSpPr>
              <p:cNvPr id="99" name="Straight Connector 98"/>
              <p:cNvCxnSpPr/>
              <p:nvPr/>
            </p:nvCxnSpPr>
            <p:spPr>
              <a:xfrm>
                <a:off x="7473068" y="5184671"/>
                <a:ext cx="0" cy="513896"/>
              </a:xfrm>
              <a:prstGeom prst="line">
                <a:avLst/>
              </a:prstGeom>
              <a:ln w="6350" cmpd="sng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Straight Connector 99"/>
              <p:cNvCxnSpPr/>
              <p:nvPr/>
            </p:nvCxnSpPr>
            <p:spPr>
              <a:xfrm>
                <a:off x="8472334" y="5184671"/>
                <a:ext cx="0" cy="513896"/>
              </a:xfrm>
              <a:prstGeom prst="line">
                <a:avLst/>
              </a:prstGeom>
              <a:ln w="6350" cmpd="sng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1" name="Straight Connector 100"/>
              <p:cNvCxnSpPr/>
              <p:nvPr/>
            </p:nvCxnSpPr>
            <p:spPr>
              <a:xfrm>
                <a:off x="7971780" y="5184671"/>
                <a:ext cx="0" cy="513896"/>
              </a:xfrm>
              <a:prstGeom prst="line">
                <a:avLst/>
              </a:prstGeom>
              <a:ln w="6350" cmpd="sng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6974736" y="5184671"/>
                <a:ext cx="0" cy="513896"/>
              </a:xfrm>
              <a:prstGeom prst="line">
                <a:avLst/>
              </a:prstGeom>
              <a:ln w="6350" cmpd="sng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6485024" y="5184671"/>
                <a:ext cx="0" cy="513896"/>
              </a:xfrm>
              <a:prstGeom prst="line">
                <a:avLst/>
              </a:prstGeom>
              <a:ln w="6350" cmpd="sng">
                <a:solidFill>
                  <a:schemeClr val="tx2">
                    <a:lumMod val="60000"/>
                    <a:lumOff val="40000"/>
                  </a:schemeClr>
                </a:solidFill>
                <a:prstDash val="dash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5707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8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8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013E-6 1.50393E-6 L -0.54591 0.07589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04" y="3795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3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9531E-6 6.56951E-7 L -0.54564 0.07541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82" y="3771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3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013E-6 1.50393E-6 L -0.54591 0.07589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04" y="3795"/>
                                    </p:animMotion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3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9531E-6 6.56951E-7 L -0.54564 0.07541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82" y="3771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3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/>
      <p:bldP spid="42" grpId="0" animBg="1"/>
      <p:bldP spid="89" grpId="0" animBg="1"/>
      <p:bldP spid="88" grpId="0" animBg="1"/>
      <p:bldP spid="90" grpId="0" animBg="1"/>
      <p:bldP spid="9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7224</TotalTime>
  <Words>250</Words>
  <Application>Microsoft Macintosh PowerPoint</Application>
  <PresentationFormat>On-screen Show (4:3)</PresentationFormat>
  <Paragraphs>214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Multiplication: n × 6</vt:lpstr>
      <vt:lpstr>PowerPoint Presentation</vt:lpstr>
    </vt:vector>
  </TitlesOfParts>
  <Company>Southern Oregon Education Service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Multiplication: n × 6</dc:title>
  <dc:creator>Larry Francis</dc:creator>
  <cp:lastModifiedBy>Larry Francis</cp:lastModifiedBy>
  <cp:revision>45</cp:revision>
  <dcterms:created xsi:type="dcterms:W3CDTF">2016-01-28T20:07:57Z</dcterms:created>
  <dcterms:modified xsi:type="dcterms:W3CDTF">2017-03-09T14:19:22Z</dcterms:modified>
</cp:coreProperties>
</file>