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36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3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5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9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9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7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1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3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9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1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A6BC7-9B1E-5748-9AE0-092C7A3E4587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8DA6E-A655-344D-B378-632DE445F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4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536" y="227052"/>
            <a:ext cx="5175356" cy="75142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Multiplication: </a:t>
            </a:r>
            <a:r>
              <a:rPr lang="en-US" sz="4000" b="1" i="1" dirty="0" smtClean="0"/>
              <a:t>n</a:t>
            </a:r>
            <a:r>
              <a:rPr lang="en-US" sz="4000" b="1" dirty="0" smtClean="0"/>
              <a:t> × 3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63093" y="210434"/>
            <a:ext cx="1960428" cy="820515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3600" b="1" i="1" dirty="0" smtClean="0">
                <a:solidFill>
                  <a:srgbClr val="0000FF"/>
                </a:solidFill>
              </a:rPr>
              <a:t>n  ≤  10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333832"/>
              </p:ext>
            </p:extLst>
          </p:nvPr>
        </p:nvGraphicFramePr>
        <p:xfrm>
          <a:off x="3396085" y="1172573"/>
          <a:ext cx="4996600" cy="5174340"/>
        </p:xfrm>
        <a:graphic>
          <a:graphicData uri="http://schemas.openxmlformats.org/drawingml/2006/table">
            <a:tbl>
              <a:tblPr/>
              <a:tblGrid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</a:tblGrid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4399426" y="1172573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399037" y="1165010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93751" y="1155040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03106" y="2199422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03498" y="1694432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96085" y="2199422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95794" y="1686869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03887" y="1694432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96104" y="2205187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7959" y="2208150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1141363" y="1071794"/>
            <a:ext cx="1960428" cy="50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1  × 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1141363" y="1581397"/>
            <a:ext cx="1960428" cy="50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2  × 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1141363" y="2091000"/>
            <a:ext cx="1960428" cy="50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3  × 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141363" y="2600603"/>
            <a:ext cx="1960428" cy="50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4  × 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141363" y="3110206"/>
            <a:ext cx="1960428" cy="50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5  × 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141363" y="3619809"/>
            <a:ext cx="1960428" cy="50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6  × 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141363" y="4129412"/>
            <a:ext cx="1960428" cy="50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7  × 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1141363" y="4639015"/>
            <a:ext cx="1960428" cy="50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8  × 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1141363" y="5148618"/>
            <a:ext cx="1960428" cy="50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9  ×  3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984583" y="5658222"/>
            <a:ext cx="1960428" cy="50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10  ×  3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6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6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8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8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2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2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4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4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96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16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8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8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8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6146359" y="998954"/>
            <a:ext cx="1011743" cy="531003"/>
            <a:chOff x="5608016" y="2370766"/>
            <a:chExt cx="1011743" cy="531003"/>
          </a:xfrm>
        </p:grpSpPr>
        <p:sp>
          <p:nvSpPr>
            <p:cNvPr id="37" name="Rectangle 36"/>
            <p:cNvSpPr/>
            <p:nvPr/>
          </p:nvSpPr>
          <p:spPr>
            <a:xfrm>
              <a:off x="6124153" y="2375222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608016" y="2379678"/>
              <a:ext cx="1011743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608016" y="2375222"/>
              <a:ext cx="0" cy="521859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610995" y="2370766"/>
              <a:ext cx="0" cy="531003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608016" y="2895295"/>
              <a:ext cx="1011743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109067"/>
              </p:ext>
            </p:extLst>
          </p:nvPr>
        </p:nvGraphicFramePr>
        <p:xfrm>
          <a:off x="1154022" y="1006351"/>
          <a:ext cx="4996600" cy="5174340"/>
        </p:xfrm>
        <a:graphic>
          <a:graphicData uri="http://schemas.openxmlformats.org/drawingml/2006/table">
            <a:tbl>
              <a:tblPr/>
              <a:tblGrid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</a:tblGrid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5653865" y="1001748"/>
            <a:ext cx="1496029" cy="521859"/>
            <a:chOff x="2125769" y="-1486398"/>
            <a:chExt cx="1496029" cy="521859"/>
          </a:xfrm>
        </p:grpSpPr>
        <p:sp>
          <p:nvSpPr>
            <p:cNvPr id="64" name="Rectangle 63"/>
            <p:cNvSpPr/>
            <p:nvPr/>
          </p:nvSpPr>
          <p:spPr>
            <a:xfrm>
              <a:off x="3111594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25769" y="-1486398"/>
              <a:ext cx="1496029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154021" y="1001748"/>
            <a:ext cx="1496029" cy="521859"/>
            <a:chOff x="2125769" y="-1486398"/>
            <a:chExt cx="1496029" cy="521859"/>
          </a:xfrm>
        </p:grpSpPr>
        <p:sp>
          <p:nvSpPr>
            <p:cNvPr id="106" name="Rectangle 105"/>
            <p:cNvSpPr/>
            <p:nvPr/>
          </p:nvSpPr>
          <p:spPr>
            <a:xfrm>
              <a:off x="3111594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125769" y="-1486398"/>
              <a:ext cx="1496029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1" name="TextBox 280"/>
          <p:cNvSpPr txBox="1"/>
          <p:nvPr/>
        </p:nvSpPr>
        <p:spPr>
          <a:xfrm>
            <a:off x="575124" y="233825"/>
            <a:ext cx="4073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copies of a 1 × 3 rectangle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6150622" y="1518919"/>
            <a:ext cx="495606" cy="531003"/>
            <a:chOff x="6124153" y="2370766"/>
            <a:chExt cx="495606" cy="531003"/>
          </a:xfrm>
        </p:grpSpPr>
        <p:sp>
          <p:nvSpPr>
            <p:cNvPr id="119" name="Rectangle 118"/>
            <p:cNvSpPr/>
            <p:nvPr/>
          </p:nvSpPr>
          <p:spPr>
            <a:xfrm>
              <a:off x="6124153" y="2375222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6124153" y="2379678"/>
              <a:ext cx="495606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6124153" y="2375222"/>
              <a:ext cx="0" cy="521859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6610995" y="2370766"/>
              <a:ext cx="0" cy="531003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6124153" y="2895295"/>
              <a:ext cx="495606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Straight Connector 130"/>
          <p:cNvCxnSpPr/>
          <p:nvPr/>
        </p:nvCxnSpPr>
        <p:spPr>
          <a:xfrm>
            <a:off x="6658224" y="1009711"/>
            <a:ext cx="0" cy="513896"/>
          </a:xfrm>
          <a:prstGeom prst="line">
            <a:avLst/>
          </a:prstGeom>
          <a:ln w="6350" cmpd="sng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2655109" y="1001748"/>
            <a:ext cx="1496029" cy="521859"/>
            <a:chOff x="2125769" y="-1486398"/>
            <a:chExt cx="1496029" cy="521859"/>
          </a:xfrm>
        </p:grpSpPr>
        <p:sp>
          <p:nvSpPr>
            <p:cNvPr id="58" name="Rectangle 57"/>
            <p:cNvSpPr/>
            <p:nvPr/>
          </p:nvSpPr>
          <p:spPr>
            <a:xfrm>
              <a:off x="3111594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125769" y="-1486398"/>
              <a:ext cx="1496029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155403" y="1001748"/>
            <a:ext cx="1496029" cy="521859"/>
            <a:chOff x="2125769" y="-1486398"/>
            <a:chExt cx="1496029" cy="521859"/>
          </a:xfrm>
        </p:grpSpPr>
        <p:sp>
          <p:nvSpPr>
            <p:cNvPr id="61" name="Rectangle 60"/>
            <p:cNvSpPr/>
            <p:nvPr/>
          </p:nvSpPr>
          <p:spPr>
            <a:xfrm>
              <a:off x="3111594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125769" y="-1486398"/>
              <a:ext cx="1496029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157608" y="1523607"/>
            <a:ext cx="1496029" cy="521859"/>
            <a:chOff x="2125769" y="-1486398"/>
            <a:chExt cx="1496029" cy="521859"/>
          </a:xfrm>
        </p:grpSpPr>
        <p:sp>
          <p:nvSpPr>
            <p:cNvPr id="67" name="Rectangle 66"/>
            <p:cNvSpPr/>
            <p:nvPr/>
          </p:nvSpPr>
          <p:spPr>
            <a:xfrm>
              <a:off x="3111594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125769" y="-1486398"/>
              <a:ext cx="1496029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653637" y="1523607"/>
            <a:ext cx="1496029" cy="521859"/>
            <a:chOff x="2125769" y="-1486398"/>
            <a:chExt cx="1496029" cy="521859"/>
          </a:xfrm>
        </p:grpSpPr>
        <p:sp>
          <p:nvSpPr>
            <p:cNvPr id="70" name="Rectangle 69"/>
            <p:cNvSpPr/>
            <p:nvPr/>
          </p:nvSpPr>
          <p:spPr>
            <a:xfrm>
              <a:off x="3111594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125769" y="-1486398"/>
              <a:ext cx="1496029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6164842" y="933119"/>
            <a:ext cx="1124391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5149666" y="1523607"/>
            <a:ext cx="1504813" cy="521859"/>
            <a:chOff x="2125769" y="-1486398"/>
            <a:chExt cx="1504813" cy="521859"/>
          </a:xfrm>
        </p:grpSpPr>
        <p:sp>
          <p:nvSpPr>
            <p:cNvPr id="73" name="Rectangle 72"/>
            <p:cNvSpPr/>
            <p:nvPr/>
          </p:nvSpPr>
          <p:spPr>
            <a:xfrm>
              <a:off x="3143184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125769" y="-1486398"/>
              <a:ext cx="1496029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647404" y="2058803"/>
            <a:ext cx="1496029" cy="521859"/>
            <a:chOff x="2125769" y="-1486398"/>
            <a:chExt cx="1496029" cy="521859"/>
          </a:xfrm>
        </p:grpSpPr>
        <p:sp>
          <p:nvSpPr>
            <p:cNvPr id="78" name="Rectangle 77"/>
            <p:cNvSpPr/>
            <p:nvPr/>
          </p:nvSpPr>
          <p:spPr>
            <a:xfrm>
              <a:off x="3111594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25769" y="-1486398"/>
              <a:ext cx="1496029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148492" y="2058803"/>
            <a:ext cx="1496029" cy="521859"/>
            <a:chOff x="2125769" y="-1486398"/>
            <a:chExt cx="1496029" cy="521859"/>
          </a:xfrm>
        </p:grpSpPr>
        <p:sp>
          <p:nvSpPr>
            <p:cNvPr id="81" name="Rectangle 80"/>
            <p:cNvSpPr/>
            <p:nvPr/>
          </p:nvSpPr>
          <p:spPr>
            <a:xfrm>
              <a:off x="3111594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125769" y="-1486398"/>
              <a:ext cx="1496029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648786" y="2058803"/>
            <a:ext cx="1496029" cy="521859"/>
            <a:chOff x="2125769" y="-1486398"/>
            <a:chExt cx="1496029" cy="521859"/>
          </a:xfrm>
        </p:grpSpPr>
        <p:sp>
          <p:nvSpPr>
            <p:cNvPr id="84" name="Rectangle 83"/>
            <p:cNvSpPr/>
            <p:nvPr/>
          </p:nvSpPr>
          <p:spPr>
            <a:xfrm>
              <a:off x="3111594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25769" y="-1486398"/>
              <a:ext cx="1496029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761064" y="245660"/>
            <a:ext cx="1496029" cy="521859"/>
            <a:chOff x="4761064" y="245660"/>
            <a:chExt cx="1496029" cy="521859"/>
          </a:xfrm>
        </p:grpSpPr>
        <p:grpSp>
          <p:nvGrpSpPr>
            <p:cNvPr id="47" name="Group 46"/>
            <p:cNvGrpSpPr/>
            <p:nvPr/>
          </p:nvGrpSpPr>
          <p:grpSpPr>
            <a:xfrm>
              <a:off x="4761064" y="245660"/>
              <a:ext cx="1496029" cy="521859"/>
              <a:chOff x="2125769" y="-1486398"/>
              <a:chExt cx="1496029" cy="521859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3111594" y="-1486398"/>
                <a:ext cx="487398" cy="521859"/>
              </a:xfrm>
              <a:prstGeom prst="rect">
                <a:avLst/>
              </a:prstGeom>
              <a:solidFill>
                <a:srgbClr val="FFFF00">
                  <a:alpha val="34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125769" y="-1486398"/>
                <a:ext cx="1496029" cy="520073"/>
              </a:xfrm>
              <a:prstGeom prst="rect">
                <a:avLst/>
              </a:prstGeom>
              <a:noFill/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261252" y="292359"/>
              <a:ext cx="500614" cy="464686"/>
              <a:chOff x="7419851" y="5184671"/>
              <a:chExt cx="445487" cy="513896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7419851" y="5184671"/>
                <a:ext cx="0" cy="513896"/>
              </a:xfrm>
              <a:prstGeom prst="line">
                <a:avLst/>
              </a:prstGeom>
              <a:ln w="3175" cmpd="sng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7865338" y="5184671"/>
                <a:ext cx="0" cy="513896"/>
              </a:xfrm>
              <a:prstGeom prst="line">
                <a:avLst/>
              </a:prstGeom>
              <a:ln w="3175" cmpd="sng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Rectangle 86"/>
          <p:cNvSpPr/>
          <p:nvPr/>
        </p:nvSpPr>
        <p:spPr>
          <a:xfrm>
            <a:off x="6164842" y="1456323"/>
            <a:ext cx="1124391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7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013E-6 1.50393E-6 L -0.54591 0.075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04" y="379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013E-6 1.50393E-6 L -0.54591 0.0758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04" y="379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245</Words>
  <Application>Microsoft Macintosh PowerPoint</Application>
  <PresentationFormat>On-screen Show (4:3)</PresentationFormat>
  <Paragraphs>213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Multiplication: n × 3</vt:lpstr>
      <vt:lpstr>PowerPoint Presentation</vt:lpstr>
    </vt:vector>
  </TitlesOfParts>
  <Company>Southern Oregon Education Service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Multiplication: n × 3</dc:title>
  <dc:creator>Larry Francis</dc:creator>
  <cp:lastModifiedBy>Larry Francis</cp:lastModifiedBy>
  <cp:revision>9</cp:revision>
  <dcterms:created xsi:type="dcterms:W3CDTF">2016-01-30T19:46:46Z</dcterms:created>
  <dcterms:modified xsi:type="dcterms:W3CDTF">2017-03-09T14:11:25Z</dcterms:modified>
</cp:coreProperties>
</file>