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83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8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1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4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5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5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2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7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1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4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DDDA-807B-5748-A652-F1EB4591AC70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68A4A-5E5A-8348-89AE-828DF2A24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9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536" y="227052"/>
            <a:ext cx="5175356" cy="75142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Multiplication: </a:t>
            </a:r>
            <a:r>
              <a:rPr lang="en-US" sz="4000" b="1" i="1" dirty="0" smtClean="0"/>
              <a:t>n</a:t>
            </a:r>
            <a:r>
              <a:rPr lang="en-US" sz="4000" b="1" dirty="0" smtClean="0"/>
              <a:t> × 4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3093" y="210434"/>
            <a:ext cx="1960428" cy="820515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3600" b="1" i="1" dirty="0" smtClean="0">
                <a:solidFill>
                  <a:srgbClr val="0000FF"/>
                </a:solidFill>
              </a:rPr>
              <a:t>n  ≤  10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8623"/>
              </p:ext>
            </p:extLst>
          </p:nvPr>
        </p:nvGraphicFramePr>
        <p:xfrm>
          <a:off x="3396085" y="1172573"/>
          <a:ext cx="4996600" cy="5174340"/>
        </p:xfrm>
        <a:graphic>
          <a:graphicData uri="http://schemas.openxmlformats.org/drawingml/2006/table">
            <a:tbl>
              <a:tblPr/>
              <a:tblGrid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</a:tblGrid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4895007" y="1172573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903887" y="1689332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03498" y="1155040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03887" y="2721281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08396" y="2204564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03498" y="2205187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05287" y="1686869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19394" y="1694432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79822" y="2727046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01892" y="2721281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1152667" y="1071793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1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152667" y="1581396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2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1152667" y="2090999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3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152667" y="2600602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4  ×  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152667" y="3110205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5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152667" y="3619808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6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152667" y="4129411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7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152667" y="4639014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8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1152667" y="5148617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9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984583" y="5658221"/>
            <a:ext cx="1286182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10  </a:t>
            </a:r>
            <a:r>
              <a:rPr lang="en-US" sz="2800" b="1" dirty="0" smtClean="0">
                <a:solidFill>
                  <a:srgbClr val="0000FF"/>
                </a:solidFill>
              </a:rPr>
              <a:t>× 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90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6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6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8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8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2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2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4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4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96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16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8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8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8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/>
          <p:cNvGrpSpPr/>
          <p:nvPr/>
        </p:nvGrpSpPr>
        <p:grpSpPr>
          <a:xfrm>
            <a:off x="5172666" y="1001748"/>
            <a:ext cx="1996694" cy="521859"/>
            <a:chOff x="1625105" y="-1486398"/>
            <a:chExt cx="1996694" cy="521859"/>
          </a:xfrm>
        </p:grpSpPr>
        <p:sp>
          <p:nvSpPr>
            <p:cNvPr id="95" name="Rectangle 94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62987"/>
              </p:ext>
            </p:extLst>
          </p:nvPr>
        </p:nvGraphicFramePr>
        <p:xfrm>
          <a:off x="1154022" y="1006351"/>
          <a:ext cx="4996600" cy="5174340"/>
        </p:xfrm>
        <a:graphic>
          <a:graphicData uri="http://schemas.openxmlformats.org/drawingml/2006/table">
            <a:tbl>
              <a:tblPr/>
              <a:tblGrid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</a:tblGrid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5" name="Group 104"/>
          <p:cNvGrpSpPr/>
          <p:nvPr/>
        </p:nvGrpSpPr>
        <p:grpSpPr>
          <a:xfrm>
            <a:off x="1176780" y="1001748"/>
            <a:ext cx="1996694" cy="521859"/>
            <a:chOff x="1625105" y="-1486398"/>
            <a:chExt cx="1996694" cy="521859"/>
          </a:xfrm>
        </p:grpSpPr>
        <p:sp>
          <p:nvSpPr>
            <p:cNvPr id="106" name="Rectangle 105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1" name="TextBox 280"/>
          <p:cNvSpPr txBox="1"/>
          <p:nvPr/>
        </p:nvSpPr>
        <p:spPr>
          <a:xfrm>
            <a:off x="575124" y="233825"/>
            <a:ext cx="4083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copies of 1 × 4 rectangles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146359" y="992604"/>
            <a:ext cx="1011743" cy="531003"/>
            <a:chOff x="5608016" y="2370766"/>
            <a:chExt cx="1011743" cy="531003"/>
          </a:xfrm>
        </p:grpSpPr>
        <p:sp>
          <p:nvSpPr>
            <p:cNvPr id="37" name="Rectangle 36"/>
            <p:cNvSpPr/>
            <p:nvPr/>
          </p:nvSpPr>
          <p:spPr>
            <a:xfrm>
              <a:off x="6124153" y="2375222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608016" y="2379678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608016" y="2375222"/>
              <a:ext cx="0" cy="521859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10995" y="2370766"/>
              <a:ext cx="0" cy="531003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608016" y="2895295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1" name="Straight Connector 160"/>
          <p:cNvCxnSpPr/>
          <p:nvPr/>
        </p:nvCxnSpPr>
        <p:spPr>
          <a:xfrm>
            <a:off x="6667105" y="1009711"/>
            <a:ext cx="0" cy="513896"/>
          </a:xfrm>
          <a:prstGeom prst="line">
            <a:avLst/>
          </a:prstGeom>
          <a:ln w="6350" cmpd="sng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3173474" y="1001748"/>
            <a:ext cx="1996694" cy="521859"/>
            <a:chOff x="1625105" y="-1486398"/>
            <a:chExt cx="1996694" cy="521859"/>
          </a:xfrm>
        </p:grpSpPr>
        <p:sp>
          <p:nvSpPr>
            <p:cNvPr id="92" name="Rectangle 91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166918" y="1523607"/>
            <a:ext cx="1996694" cy="521859"/>
            <a:chOff x="1625105" y="-1486398"/>
            <a:chExt cx="1996694" cy="521859"/>
          </a:xfrm>
        </p:grpSpPr>
        <p:sp>
          <p:nvSpPr>
            <p:cNvPr id="101" name="Rectangle 100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156514" y="1523607"/>
            <a:ext cx="1996694" cy="521859"/>
            <a:chOff x="1625105" y="-1486398"/>
            <a:chExt cx="1996694" cy="521859"/>
          </a:xfrm>
        </p:grpSpPr>
        <p:sp>
          <p:nvSpPr>
            <p:cNvPr id="104" name="Rectangle 103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154022" y="2043680"/>
            <a:ext cx="1996694" cy="521859"/>
            <a:chOff x="1625105" y="-1486398"/>
            <a:chExt cx="1996694" cy="521859"/>
          </a:xfrm>
        </p:grpSpPr>
        <p:sp>
          <p:nvSpPr>
            <p:cNvPr id="110" name="Rectangle 109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157056" y="2043680"/>
            <a:ext cx="1996694" cy="521859"/>
            <a:chOff x="1625105" y="-1486398"/>
            <a:chExt cx="1996694" cy="521859"/>
          </a:xfrm>
        </p:grpSpPr>
        <p:sp>
          <p:nvSpPr>
            <p:cNvPr id="113" name="Rectangle 112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161408" y="2043680"/>
            <a:ext cx="1996694" cy="521859"/>
            <a:chOff x="1625105" y="-1486398"/>
            <a:chExt cx="1996694" cy="521859"/>
          </a:xfrm>
        </p:grpSpPr>
        <p:sp>
          <p:nvSpPr>
            <p:cNvPr id="116" name="Rectangle 115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146359" y="2034536"/>
            <a:ext cx="1011743" cy="531003"/>
            <a:chOff x="5608016" y="2370766"/>
            <a:chExt cx="1011743" cy="531003"/>
          </a:xfrm>
        </p:grpSpPr>
        <p:sp>
          <p:nvSpPr>
            <p:cNvPr id="119" name="Rectangle 118"/>
            <p:cNvSpPr/>
            <p:nvPr/>
          </p:nvSpPr>
          <p:spPr>
            <a:xfrm>
              <a:off x="6124153" y="2375222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5608016" y="2379678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5608016" y="2375222"/>
              <a:ext cx="0" cy="521859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610995" y="2370766"/>
              <a:ext cx="0" cy="531003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608016" y="2895295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2144160" y="2570365"/>
            <a:ext cx="1996694" cy="521859"/>
            <a:chOff x="1625105" y="-1486398"/>
            <a:chExt cx="1996694" cy="521859"/>
          </a:xfrm>
        </p:grpSpPr>
        <p:sp>
          <p:nvSpPr>
            <p:cNvPr id="125" name="Rectangle 124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147194" y="2570365"/>
            <a:ext cx="1996694" cy="521859"/>
            <a:chOff x="1625105" y="-1486398"/>
            <a:chExt cx="1996694" cy="521859"/>
          </a:xfrm>
        </p:grpSpPr>
        <p:sp>
          <p:nvSpPr>
            <p:cNvPr id="128" name="Rectangle 127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625105" y="-1486398"/>
              <a:ext cx="199669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1" name="Straight Connector 130"/>
          <p:cNvCxnSpPr/>
          <p:nvPr/>
        </p:nvCxnSpPr>
        <p:spPr>
          <a:xfrm>
            <a:off x="6667105" y="2056469"/>
            <a:ext cx="0" cy="513896"/>
          </a:xfrm>
          <a:prstGeom prst="line">
            <a:avLst/>
          </a:prstGeom>
          <a:ln w="6350" cmpd="sng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178328" y="958896"/>
            <a:ext cx="1128158" cy="635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178328" y="1985556"/>
            <a:ext cx="1128158" cy="635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7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013E-6 1.50393E-6 L -0.54591 0.0758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04" y="379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013E-6 1.50393E-6 L -0.54591 0.0758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04" y="379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244</Words>
  <Application>Microsoft Macintosh PowerPoint</Application>
  <PresentationFormat>On-screen Show (4:3)</PresentationFormat>
  <Paragraphs>213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Multiplication: n × 4</vt:lpstr>
      <vt:lpstr>PowerPoint Presentation</vt:lpstr>
    </vt:vector>
  </TitlesOfParts>
  <Company>Southern Oregon Education Service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Multiplication: n × 4</dc:title>
  <dc:creator>Larry Francis</dc:creator>
  <cp:lastModifiedBy>Larry Francis</cp:lastModifiedBy>
  <cp:revision>6</cp:revision>
  <dcterms:created xsi:type="dcterms:W3CDTF">2016-01-30T19:25:50Z</dcterms:created>
  <dcterms:modified xsi:type="dcterms:W3CDTF">2017-03-09T14:10:13Z</dcterms:modified>
</cp:coreProperties>
</file>