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oleObject196.bin" ContentType="application/vnd.openxmlformats-officedocument.oleObject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embeddings/oleObject205.bin" ContentType="application/vnd.openxmlformats-officedocument.oleObject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embeddings/oleObject210.bin" ContentType="application/vnd.openxmlformats-officedocument.oleObject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ppt/embeddings/oleObject213.bin" ContentType="application/vnd.openxmlformats-officedocument.oleObject"/>
  <Override PartName="/ppt/embeddings/oleObject214.bin" ContentType="application/vnd.openxmlformats-officedocument.oleObject"/>
  <Override PartName="/ppt/embeddings/oleObject215.bin" ContentType="application/vnd.openxmlformats-officedocument.oleObject"/>
  <Override PartName="/ppt/embeddings/oleObject216.bin" ContentType="application/vnd.openxmlformats-officedocument.oleObject"/>
  <Override PartName="/ppt/embeddings/oleObject217.bin" ContentType="application/vnd.openxmlformats-officedocument.oleObject"/>
  <Override PartName="/ppt/embeddings/oleObject218.bin" ContentType="application/vnd.openxmlformats-officedocument.oleObject"/>
  <Override PartName="/ppt/embeddings/oleObject219.bin" ContentType="application/vnd.openxmlformats-officedocument.oleObject"/>
  <Override PartName="/ppt/embeddings/oleObject220.bin" ContentType="application/vnd.openxmlformats-officedocument.oleObject"/>
  <Override PartName="/ppt/embeddings/oleObject221.bin" ContentType="application/vnd.openxmlformats-officedocument.oleObject"/>
  <Override PartName="/ppt/embeddings/oleObject222.bin" ContentType="application/vnd.openxmlformats-officedocument.oleObject"/>
  <Override PartName="/ppt/embeddings/oleObject223.bin" ContentType="application/vnd.openxmlformats-officedocument.oleObject"/>
  <Override PartName="/ppt/embeddings/oleObject224.bin" ContentType="application/vnd.openxmlformats-officedocument.oleObject"/>
  <Override PartName="/ppt/embeddings/oleObject225.bin" ContentType="application/vnd.openxmlformats-officedocument.oleObject"/>
  <Override PartName="/ppt/embeddings/oleObject226.bin" ContentType="application/vnd.openxmlformats-officedocument.oleObject"/>
  <Override PartName="/ppt/embeddings/oleObject227.bin" ContentType="application/vnd.openxmlformats-officedocument.oleObject"/>
  <Override PartName="/ppt/embeddings/oleObject228.bin" ContentType="application/vnd.openxmlformats-officedocument.oleObject"/>
  <Override PartName="/ppt/embeddings/oleObject229.bin" ContentType="application/vnd.openxmlformats-officedocument.oleObject"/>
  <Override PartName="/ppt/embeddings/oleObject230.bin" ContentType="application/vnd.openxmlformats-officedocument.oleObject"/>
  <Override PartName="/ppt/embeddings/oleObject231.bin" ContentType="application/vnd.openxmlformats-officedocument.oleObject"/>
  <Override PartName="/ppt/embeddings/oleObject232.bin" ContentType="application/vnd.openxmlformats-officedocument.oleObject"/>
  <Override PartName="/ppt/embeddings/oleObject233.bin" ContentType="application/vnd.openxmlformats-officedocument.oleObject"/>
  <Override PartName="/ppt/embeddings/oleObject234.bin" ContentType="application/vnd.openxmlformats-officedocument.oleObject"/>
  <Override PartName="/ppt/embeddings/oleObject235.bin" ContentType="application/vnd.openxmlformats-officedocument.oleObject"/>
  <Override PartName="/ppt/embeddings/oleObject236.bin" ContentType="application/vnd.openxmlformats-officedocument.oleObject"/>
  <Override PartName="/ppt/embeddings/oleObject237.bin" ContentType="application/vnd.openxmlformats-officedocument.oleObject"/>
  <Override PartName="/ppt/embeddings/oleObject238.bin" ContentType="application/vnd.openxmlformats-officedocument.oleObject"/>
  <Override PartName="/ppt/embeddings/oleObject239.bin" ContentType="application/vnd.openxmlformats-officedocument.oleObject"/>
  <Override PartName="/ppt/embeddings/oleObject240.bin" ContentType="application/vnd.openxmlformats-officedocument.oleObject"/>
  <Override PartName="/ppt/embeddings/oleObject241.bin" ContentType="application/vnd.openxmlformats-officedocument.oleObject"/>
  <Override PartName="/ppt/embeddings/oleObject242.bin" ContentType="application/vnd.openxmlformats-officedocument.oleObject"/>
  <Override PartName="/ppt/embeddings/oleObject243.bin" ContentType="application/vnd.openxmlformats-officedocument.oleObject"/>
  <Override PartName="/ppt/embeddings/oleObject244.bin" ContentType="application/vnd.openxmlformats-officedocument.oleObject"/>
  <Override PartName="/ppt/embeddings/oleObject245.bin" ContentType="application/vnd.openxmlformats-officedocument.oleObject"/>
  <Override PartName="/ppt/embeddings/oleObject246.bin" ContentType="application/vnd.openxmlformats-officedocument.oleObject"/>
  <Override PartName="/ppt/embeddings/oleObject247.bin" ContentType="application/vnd.openxmlformats-officedocument.oleObject"/>
  <Override PartName="/ppt/embeddings/oleObject248.bin" ContentType="application/vnd.openxmlformats-officedocument.oleObject"/>
  <Override PartName="/ppt/embeddings/oleObject249.bin" ContentType="application/vnd.openxmlformats-officedocument.oleObject"/>
  <Override PartName="/ppt/embeddings/oleObject250.bin" ContentType="application/vnd.openxmlformats-officedocument.oleObject"/>
  <Override PartName="/ppt/embeddings/oleObject251.bin" ContentType="application/vnd.openxmlformats-officedocument.oleObject"/>
  <Override PartName="/ppt/embeddings/oleObject252.bin" ContentType="application/vnd.openxmlformats-officedocument.oleObject"/>
  <Override PartName="/ppt/embeddings/oleObject253.bin" ContentType="application/vnd.openxmlformats-officedocument.oleObject"/>
  <Override PartName="/ppt/embeddings/oleObject254.bin" ContentType="application/vnd.openxmlformats-officedocument.oleObject"/>
  <Override PartName="/ppt/embeddings/oleObject255.bin" ContentType="application/vnd.openxmlformats-officedocument.oleObject"/>
  <Override PartName="/ppt/embeddings/oleObject256.bin" ContentType="application/vnd.openxmlformats-officedocument.oleObject"/>
  <Override PartName="/ppt/embeddings/oleObject257.bin" ContentType="application/vnd.openxmlformats-officedocument.oleObject"/>
  <Override PartName="/ppt/embeddings/oleObject258.bin" ContentType="application/vnd.openxmlformats-officedocument.oleObject"/>
  <Override PartName="/ppt/embeddings/oleObject259.bin" ContentType="application/vnd.openxmlformats-officedocument.oleObject"/>
  <Override PartName="/ppt/embeddings/oleObject260.bin" ContentType="application/vnd.openxmlformats-officedocument.oleObject"/>
  <Override PartName="/ppt/embeddings/oleObject261.bin" ContentType="application/vnd.openxmlformats-officedocument.oleObject"/>
  <Override PartName="/ppt/embeddings/oleObject262.bin" ContentType="application/vnd.openxmlformats-officedocument.oleObject"/>
  <Override PartName="/ppt/embeddings/oleObject263.bin" ContentType="application/vnd.openxmlformats-officedocument.oleObject"/>
  <Override PartName="/ppt/embeddings/oleObject264.bin" ContentType="application/vnd.openxmlformats-officedocument.oleObject"/>
  <Override PartName="/ppt/embeddings/oleObject265.bin" ContentType="application/vnd.openxmlformats-officedocument.oleObject"/>
  <Override PartName="/ppt/embeddings/oleObject266.bin" ContentType="application/vnd.openxmlformats-officedocument.oleObject"/>
  <Override PartName="/ppt/embeddings/oleObject267.bin" ContentType="application/vnd.openxmlformats-officedocument.oleObject"/>
  <Override PartName="/ppt/embeddings/oleObject268.bin" ContentType="application/vnd.openxmlformats-officedocument.oleObject"/>
  <Override PartName="/ppt/embeddings/oleObject269.bin" ContentType="application/vnd.openxmlformats-officedocument.oleObject"/>
  <Override PartName="/ppt/embeddings/oleObject270.bin" ContentType="application/vnd.openxmlformats-officedocument.oleObject"/>
  <Override PartName="/ppt/embeddings/oleObject271.bin" ContentType="application/vnd.openxmlformats-officedocument.oleObject"/>
  <Override PartName="/ppt/embeddings/oleObject272.bin" ContentType="application/vnd.openxmlformats-officedocument.oleObject"/>
  <Override PartName="/ppt/embeddings/oleObject273.bin" ContentType="application/vnd.openxmlformats-officedocument.oleObject"/>
  <Override PartName="/ppt/embeddings/oleObject274.bin" ContentType="application/vnd.openxmlformats-officedocument.oleObject"/>
  <Override PartName="/ppt/embeddings/oleObject275.bin" ContentType="application/vnd.openxmlformats-officedocument.oleObject"/>
  <Override PartName="/ppt/embeddings/oleObject276.bin" ContentType="application/vnd.openxmlformats-officedocument.oleObject"/>
  <Override PartName="/ppt/embeddings/oleObject277.bin" ContentType="application/vnd.openxmlformats-officedocument.oleObject"/>
  <Override PartName="/ppt/embeddings/oleObject278.bin" ContentType="application/vnd.openxmlformats-officedocument.oleObject"/>
  <Override PartName="/ppt/embeddings/oleObject279.bin" ContentType="application/vnd.openxmlformats-officedocument.oleObject"/>
  <Override PartName="/ppt/embeddings/oleObject280.bin" ContentType="application/vnd.openxmlformats-officedocument.oleObject"/>
  <Override PartName="/ppt/embeddings/oleObject281.bin" ContentType="application/vnd.openxmlformats-officedocument.oleObject"/>
  <Override PartName="/ppt/embeddings/oleObject282.bin" ContentType="application/vnd.openxmlformats-officedocument.oleObject"/>
  <Override PartName="/ppt/embeddings/oleObject283.bin" ContentType="application/vnd.openxmlformats-officedocument.oleObject"/>
  <Override PartName="/ppt/embeddings/oleObject284.bin" ContentType="application/vnd.openxmlformats-officedocument.oleObject"/>
  <Override PartName="/ppt/embeddings/oleObject285.bin" ContentType="application/vnd.openxmlformats-officedocument.oleObject"/>
  <Override PartName="/ppt/embeddings/oleObject286.bin" ContentType="application/vnd.openxmlformats-officedocument.oleObject"/>
  <Override PartName="/ppt/embeddings/oleObject287.bin" ContentType="application/vnd.openxmlformats-officedocument.oleObject"/>
  <Override PartName="/ppt/embeddings/oleObject288.bin" ContentType="application/vnd.openxmlformats-officedocument.oleObject"/>
  <Override PartName="/ppt/embeddings/oleObject289.bin" ContentType="application/vnd.openxmlformats-officedocument.oleObject"/>
  <Override PartName="/ppt/embeddings/oleObject290.bin" ContentType="application/vnd.openxmlformats-officedocument.oleObject"/>
  <Override PartName="/ppt/embeddings/oleObject291.bin" ContentType="application/vnd.openxmlformats-officedocument.oleObject"/>
  <Override PartName="/ppt/embeddings/oleObject292.bin" ContentType="application/vnd.openxmlformats-officedocument.oleObject"/>
  <Override PartName="/ppt/embeddings/oleObject293.bin" ContentType="application/vnd.openxmlformats-officedocument.oleObject"/>
  <Override PartName="/ppt/embeddings/oleObject294.bin" ContentType="application/vnd.openxmlformats-officedocument.oleObject"/>
  <Override PartName="/ppt/embeddings/oleObject295.bin" ContentType="application/vnd.openxmlformats-officedocument.oleObject"/>
  <Override PartName="/ppt/embeddings/oleObject296.bin" ContentType="application/vnd.openxmlformats-officedocument.oleObject"/>
  <Override PartName="/ppt/embeddings/oleObject297.bin" ContentType="application/vnd.openxmlformats-officedocument.oleObject"/>
  <Override PartName="/ppt/embeddings/oleObject298.bin" ContentType="application/vnd.openxmlformats-officedocument.oleObject"/>
  <Override PartName="/ppt/embeddings/oleObject299.bin" ContentType="application/vnd.openxmlformats-officedocument.oleObject"/>
  <Override PartName="/ppt/embeddings/oleObject300.bin" ContentType="application/vnd.openxmlformats-officedocument.oleObject"/>
  <Override PartName="/ppt/embeddings/oleObject301.bin" ContentType="application/vnd.openxmlformats-officedocument.oleObject"/>
  <Override PartName="/ppt/embeddings/oleObject302.bin" ContentType="application/vnd.openxmlformats-officedocument.oleObject"/>
  <Override PartName="/ppt/embeddings/oleObject303.bin" ContentType="application/vnd.openxmlformats-officedocument.oleObject"/>
  <Override PartName="/ppt/embeddings/oleObject304.bin" ContentType="application/vnd.openxmlformats-officedocument.oleObject"/>
  <Override PartName="/ppt/embeddings/oleObject305.bin" ContentType="application/vnd.openxmlformats-officedocument.oleObject"/>
  <Override PartName="/ppt/embeddings/oleObject306.bin" ContentType="application/vnd.openxmlformats-officedocument.oleObject"/>
  <Override PartName="/ppt/embeddings/oleObject307.bin" ContentType="application/vnd.openxmlformats-officedocument.oleObject"/>
  <Override PartName="/ppt/embeddings/oleObject308.bin" ContentType="application/vnd.openxmlformats-officedocument.oleObject"/>
  <Override PartName="/ppt/embeddings/oleObject309.bin" ContentType="application/vnd.openxmlformats-officedocument.oleObject"/>
  <Override PartName="/ppt/embeddings/oleObject310.bin" ContentType="application/vnd.openxmlformats-officedocument.oleObject"/>
  <Override PartName="/ppt/embeddings/oleObject311.bin" ContentType="application/vnd.openxmlformats-officedocument.oleObject"/>
  <Override PartName="/ppt/embeddings/oleObject312.bin" ContentType="application/vnd.openxmlformats-officedocument.oleObject"/>
  <Override PartName="/ppt/embeddings/oleObject313.bin" ContentType="application/vnd.openxmlformats-officedocument.oleObject"/>
  <Override PartName="/ppt/embeddings/oleObject314.bin" ContentType="application/vnd.openxmlformats-officedocument.oleObject"/>
  <Override PartName="/ppt/embeddings/oleObject315.bin" ContentType="application/vnd.openxmlformats-officedocument.oleObject"/>
  <Override PartName="/ppt/embeddings/oleObject316.bin" ContentType="application/vnd.openxmlformats-officedocument.oleObject"/>
  <Override PartName="/ppt/embeddings/oleObject317.bin" ContentType="application/vnd.openxmlformats-officedocument.oleObject"/>
  <Override PartName="/ppt/embeddings/oleObject318.bin" ContentType="application/vnd.openxmlformats-officedocument.oleObject"/>
  <Override PartName="/ppt/embeddings/oleObject319.bin" ContentType="application/vnd.openxmlformats-officedocument.oleObject"/>
  <Override PartName="/ppt/embeddings/oleObject320.bin" ContentType="application/vnd.openxmlformats-officedocument.oleObject"/>
  <Override PartName="/ppt/embeddings/oleObject321.bin" ContentType="application/vnd.openxmlformats-officedocument.oleObject"/>
  <Override PartName="/ppt/embeddings/oleObject322.bin" ContentType="application/vnd.openxmlformats-officedocument.oleObject"/>
  <Override PartName="/ppt/embeddings/oleObject323.bin" ContentType="application/vnd.openxmlformats-officedocument.oleObject"/>
  <Override PartName="/ppt/embeddings/oleObject324.bin" ContentType="application/vnd.openxmlformats-officedocument.oleObject"/>
  <Override PartName="/ppt/embeddings/oleObject325.bin" ContentType="application/vnd.openxmlformats-officedocument.oleObject"/>
  <Override PartName="/ppt/embeddings/oleObject326.bin" ContentType="application/vnd.openxmlformats-officedocument.oleObject"/>
  <Override PartName="/ppt/embeddings/oleObject327.bin" ContentType="application/vnd.openxmlformats-officedocument.oleObject"/>
  <Override PartName="/ppt/embeddings/oleObject328.bin" ContentType="application/vnd.openxmlformats-officedocument.oleObject"/>
  <Override PartName="/ppt/embeddings/oleObject329.bin" ContentType="application/vnd.openxmlformats-officedocument.oleObject"/>
  <Override PartName="/ppt/embeddings/oleObject330.bin" ContentType="application/vnd.openxmlformats-officedocument.oleObject"/>
  <Override PartName="/ppt/embeddings/oleObject331.bin" ContentType="application/vnd.openxmlformats-officedocument.oleObject"/>
  <Override PartName="/ppt/embeddings/oleObject332.bin" ContentType="application/vnd.openxmlformats-officedocument.oleObject"/>
  <Override PartName="/ppt/embeddings/oleObject333.bin" ContentType="application/vnd.openxmlformats-officedocument.oleObject"/>
  <Override PartName="/ppt/embeddings/oleObject334.bin" ContentType="application/vnd.openxmlformats-officedocument.oleObject"/>
  <Override PartName="/ppt/embeddings/oleObject335.bin" ContentType="application/vnd.openxmlformats-officedocument.oleObject"/>
  <Override PartName="/ppt/embeddings/oleObject336.bin" ContentType="application/vnd.openxmlformats-officedocument.oleObject"/>
  <Override PartName="/ppt/embeddings/oleObject337.bin" ContentType="application/vnd.openxmlformats-officedocument.oleObject"/>
  <Override PartName="/ppt/embeddings/oleObject338.bin" ContentType="application/vnd.openxmlformats-officedocument.oleObject"/>
  <Override PartName="/ppt/embeddings/oleObject339.bin" ContentType="application/vnd.openxmlformats-officedocument.oleObject"/>
  <Override PartName="/ppt/embeddings/oleObject340.bin" ContentType="application/vnd.openxmlformats-officedocument.oleObject"/>
  <Override PartName="/ppt/embeddings/oleObject341.bin" ContentType="application/vnd.openxmlformats-officedocument.oleObject"/>
  <Override PartName="/ppt/embeddings/oleObject342.bin" ContentType="application/vnd.openxmlformats-officedocument.oleObject"/>
  <Override PartName="/ppt/embeddings/oleObject343.bin" ContentType="application/vnd.openxmlformats-officedocument.oleObject"/>
  <Override PartName="/ppt/embeddings/oleObject344.bin" ContentType="application/vnd.openxmlformats-officedocument.oleObject"/>
  <Override PartName="/ppt/embeddings/oleObject345.bin" ContentType="application/vnd.openxmlformats-officedocument.oleObject"/>
  <Override PartName="/ppt/embeddings/oleObject346.bin" ContentType="application/vnd.openxmlformats-officedocument.oleObject"/>
  <Override PartName="/ppt/embeddings/oleObject347.bin" ContentType="application/vnd.openxmlformats-officedocument.oleObject"/>
  <Override PartName="/ppt/embeddings/oleObject348.bin" ContentType="application/vnd.openxmlformats-officedocument.oleObject"/>
  <Override PartName="/ppt/embeddings/oleObject349.bin" ContentType="application/vnd.openxmlformats-officedocument.oleObject"/>
  <Override PartName="/ppt/embeddings/oleObject350.bin" ContentType="application/vnd.openxmlformats-officedocument.oleObject"/>
  <Override PartName="/ppt/embeddings/oleObject351.bin" ContentType="application/vnd.openxmlformats-officedocument.oleObject"/>
  <Override PartName="/ppt/embeddings/oleObject352.bin" ContentType="application/vnd.openxmlformats-officedocument.oleObject"/>
  <Override PartName="/ppt/embeddings/oleObject353.bin" ContentType="application/vnd.openxmlformats-officedocument.oleObject"/>
  <Override PartName="/ppt/embeddings/oleObject354.bin" ContentType="application/vnd.openxmlformats-officedocument.oleObject"/>
  <Override PartName="/ppt/embeddings/oleObject355.bin" ContentType="application/vnd.openxmlformats-officedocument.oleObject"/>
  <Override PartName="/ppt/embeddings/oleObject356.bin" ContentType="application/vnd.openxmlformats-officedocument.oleObject"/>
  <Override PartName="/ppt/embeddings/oleObject357.bin" ContentType="application/vnd.openxmlformats-officedocument.oleObject"/>
  <Override PartName="/ppt/embeddings/oleObject358.bin" ContentType="application/vnd.openxmlformats-officedocument.oleObject"/>
  <Override PartName="/ppt/embeddings/oleObject359.bin" ContentType="application/vnd.openxmlformats-officedocument.oleObject"/>
  <Override PartName="/ppt/embeddings/oleObject360.bin" ContentType="application/vnd.openxmlformats-officedocument.oleObject"/>
  <Override PartName="/ppt/embeddings/oleObject361.bin" ContentType="application/vnd.openxmlformats-officedocument.oleObject"/>
  <Override PartName="/ppt/embeddings/oleObject362.bin" ContentType="application/vnd.openxmlformats-officedocument.oleObject"/>
  <Override PartName="/ppt/embeddings/oleObject363.bin" ContentType="application/vnd.openxmlformats-officedocument.oleObject"/>
  <Override PartName="/ppt/embeddings/oleObject364.bin" ContentType="application/vnd.openxmlformats-officedocument.oleObject"/>
  <Override PartName="/ppt/embeddings/oleObject365.bin" ContentType="application/vnd.openxmlformats-officedocument.oleObject"/>
  <Override PartName="/ppt/embeddings/oleObject366.bin" ContentType="application/vnd.openxmlformats-officedocument.oleObject"/>
  <Override PartName="/ppt/embeddings/oleObject367.bin" ContentType="application/vnd.openxmlformats-officedocument.oleObject"/>
  <Override PartName="/ppt/embeddings/oleObject368.bin" ContentType="application/vnd.openxmlformats-officedocument.oleObject"/>
  <Override PartName="/ppt/embeddings/oleObject369.bin" ContentType="application/vnd.openxmlformats-officedocument.oleObject"/>
  <Override PartName="/ppt/embeddings/oleObject370.bin" ContentType="application/vnd.openxmlformats-officedocument.oleObject"/>
  <Override PartName="/ppt/embeddings/oleObject371.bin" ContentType="application/vnd.openxmlformats-officedocument.oleObject"/>
  <Override PartName="/ppt/embeddings/oleObject372.bin" ContentType="application/vnd.openxmlformats-officedocument.oleObject"/>
  <Override PartName="/ppt/embeddings/oleObject373.bin" ContentType="application/vnd.openxmlformats-officedocument.oleObject"/>
  <Override PartName="/ppt/embeddings/oleObject374.bin" ContentType="application/vnd.openxmlformats-officedocument.oleObject"/>
  <Override PartName="/ppt/embeddings/oleObject375.bin" ContentType="application/vnd.openxmlformats-officedocument.oleObject"/>
  <Override PartName="/ppt/embeddings/oleObject376.bin" ContentType="application/vnd.openxmlformats-officedocument.oleObject"/>
  <Override PartName="/ppt/embeddings/oleObject377.bin" ContentType="application/vnd.openxmlformats-officedocument.oleObject"/>
  <Override PartName="/ppt/embeddings/oleObject378.bin" ContentType="application/vnd.openxmlformats-officedocument.oleObject"/>
  <Override PartName="/ppt/embeddings/oleObject379.bin" ContentType="application/vnd.openxmlformats-officedocument.oleObject"/>
  <Override PartName="/ppt/embeddings/oleObject380.bin" ContentType="application/vnd.openxmlformats-officedocument.oleObject"/>
  <Override PartName="/ppt/embeddings/oleObject381.bin" ContentType="application/vnd.openxmlformats-officedocument.oleObject"/>
  <Override PartName="/ppt/embeddings/oleObject382.bin" ContentType="application/vnd.openxmlformats-officedocument.oleObject"/>
  <Override PartName="/ppt/embeddings/oleObject383.bin" ContentType="application/vnd.openxmlformats-officedocument.oleObject"/>
  <Override PartName="/ppt/embeddings/oleObject384.bin" ContentType="application/vnd.openxmlformats-officedocument.oleObject"/>
  <Override PartName="/ppt/embeddings/oleObject385.bin" ContentType="application/vnd.openxmlformats-officedocument.oleObject"/>
  <Override PartName="/ppt/embeddings/oleObject386.bin" ContentType="application/vnd.openxmlformats-officedocument.oleObject"/>
  <Override PartName="/ppt/embeddings/oleObject387.bin" ContentType="application/vnd.openxmlformats-officedocument.oleObject"/>
  <Override PartName="/ppt/embeddings/oleObject388.bin" ContentType="application/vnd.openxmlformats-officedocument.oleObject"/>
  <Override PartName="/ppt/embeddings/oleObject389.bin" ContentType="application/vnd.openxmlformats-officedocument.oleObject"/>
  <Override PartName="/ppt/embeddings/oleObject390.bin" ContentType="application/vnd.openxmlformats-officedocument.oleObject"/>
  <Override PartName="/ppt/embeddings/oleObject391.bin" ContentType="application/vnd.openxmlformats-officedocument.oleObject"/>
  <Override PartName="/ppt/embeddings/oleObject392.bin" ContentType="application/vnd.openxmlformats-officedocument.oleObject"/>
  <Override PartName="/ppt/embeddings/oleObject393.bin" ContentType="application/vnd.openxmlformats-officedocument.oleObject"/>
  <Override PartName="/ppt/embeddings/oleObject394.bin" ContentType="application/vnd.openxmlformats-officedocument.oleObject"/>
  <Override PartName="/ppt/embeddings/oleObject395.bin" ContentType="application/vnd.openxmlformats-officedocument.oleObject"/>
  <Override PartName="/ppt/embeddings/oleObject396.bin" ContentType="application/vnd.openxmlformats-officedocument.oleObject"/>
  <Override PartName="/ppt/embeddings/oleObject397.bin" ContentType="application/vnd.openxmlformats-officedocument.oleObject"/>
  <Override PartName="/ppt/embeddings/oleObject398.bin" ContentType="application/vnd.openxmlformats-officedocument.oleObject"/>
  <Override PartName="/ppt/embeddings/oleObject399.bin" ContentType="application/vnd.openxmlformats-officedocument.oleObject"/>
  <Override PartName="/ppt/embeddings/oleObject400.bin" ContentType="application/vnd.openxmlformats-officedocument.oleObject"/>
  <Override PartName="/ppt/embeddings/oleObject401.bin" ContentType="application/vnd.openxmlformats-officedocument.oleObject"/>
  <Override PartName="/ppt/embeddings/oleObject402.bin" ContentType="application/vnd.openxmlformats-officedocument.oleObject"/>
  <Override PartName="/ppt/embeddings/oleObject403.bin" ContentType="application/vnd.openxmlformats-officedocument.oleObject"/>
  <Override PartName="/ppt/embeddings/oleObject404.bin" ContentType="application/vnd.openxmlformats-officedocument.oleObject"/>
  <Override PartName="/ppt/embeddings/oleObject405.bin" ContentType="application/vnd.openxmlformats-officedocument.oleObject"/>
  <Override PartName="/ppt/embeddings/oleObject406.bin" ContentType="application/vnd.openxmlformats-officedocument.oleObject"/>
  <Override PartName="/ppt/embeddings/oleObject407.bin" ContentType="application/vnd.openxmlformats-officedocument.oleObject"/>
  <Override PartName="/ppt/embeddings/oleObject408.bin" ContentType="application/vnd.openxmlformats-officedocument.oleObject"/>
  <Override PartName="/ppt/embeddings/oleObject409.bin" ContentType="application/vnd.openxmlformats-officedocument.oleObject"/>
  <Override PartName="/ppt/embeddings/oleObject410.bin" ContentType="application/vnd.openxmlformats-officedocument.oleObject"/>
  <Override PartName="/ppt/embeddings/oleObject411.bin" ContentType="application/vnd.openxmlformats-officedocument.oleObject"/>
  <Override PartName="/ppt/embeddings/oleObject412.bin" ContentType="application/vnd.openxmlformats-officedocument.oleObject"/>
  <Override PartName="/ppt/embeddings/oleObject413.bin" ContentType="application/vnd.openxmlformats-officedocument.oleObject"/>
  <Override PartName="/ppt/embeddings/oleObject414.bin" ContentType="application/vnd.openxmlformats-officedocument.oleObject"/>
  <Override PartName="/ppt/embeddings/oleObject415.bin" ContentType="application/vnd.openxmlformats-officedocument.oleObject"/>
  <Override PartName="/ppt/embeddings/oleObject416.bin" ContentType="application/vnd.openxmlformats-officedocument.oleObject"/>
  <Override PartName="/ppt/embeddings/oleObject417.bin" ContentType="application/vnd.openxmlformats-officedocument.oleObject"/>
  <Override PartName="/ppt/embeddings/oleObject418.bin" ContentType="application/vnd.openxmlformats-officedocument.oleObject"/>
  <Override PartName="/ppt/embeddings/oleObject419.bin" ContentType="application/vnd.openxmlformats-officedocument.oleObject"/>
  <Override PartName="/ppt/embeddings/oleObject420.bin" ContentType="application/vnd.openxmlformats-officedocument.oleObject"/>
  <Override PartName="/ppt/embeddings/oleObject421.bin" ContentType="application/vnd.openxmlformats-officedocument.oleObject"/>
  <Override PartName="/ppt/embeddings/oleObject422.bin" ContentType="application/vnd.openxmlformats-officedocument.oleObject"/>
  <Override PartName="/ppt/embeddings/oleObject423.bin" ContentType="application/vnd.openxmlformats-officedocument.oleObject"/>
  <Override PartName="/ppt/embeddings/oleObject424.bin" ContentType="application/vnd.openxmlformats-officedocument.oleObject"/>
  <Override PartName="/ppt/embeddings/oleObject425.bin" ContentType="application/vnd.openxmlformats-officedocument.oleObject"/>
  <Override PartName="/ppt/embeddings/oleObject426.bin" ContentType="application/vnd.openxmlformats-officedocument.oleObject"/>
  <Override PartName="/ppt/embeddings/oleObject427.bin" ContentType="application/vnd.openxmlformats-officedocument.oleObject"/>
  <Override PartName="/ppt/embeddings/oleObject428.bin" ContentType="application/vnd.openxmlformats-officedocument.oleObject"/>
  <Override PartName="/ppt/embeddings/oleObject429.bin" ContentType="application/vnd.openxmlformats-officedocument.oleObject"/>
  <Override PartName="/ppt/embeddings/oleObject430.bin" ContentType="application/vnd.openxmlformats-officedocument.oleObject"/>
  <Override PartName="/ppt/embeddings/oleObject431.bin" ContentType="application/vnd.openxmlformats-officedocument.oleObject"/>
  <Override PartName="/ppt/embeddings/oleObject432.bin" ContentType="application/vnd.openxmlformats-officedocument.oleObject"/>
  <Override PartName="/ppt/embeddings/oleObject433.bin" ContentType="application/vnd.openxmlformats-officedocument.oleObject"/>
  <Override PartName="/ppt/embeddings/oleObject43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1" r:id="rId5"/>
    <p:sldId id="263" r:id="rId6"/>
    <p:sldId id="277" r:id="rId7"/>
    <p:sldId id="262" r:id="rId8"/>
    <p:sldId id="265" r:id="rId9"/>
    <p:sldId id="266" r:id="rId10"/>
    <p:sldId id="283" r:id="rId11"/>
    <p:sldId id="267" r:id="rId12"/>
    <p:sldId id="268" r:id="rId13"/>
    <p:sldId id="269" r:id="rId14"/>
    <p:sldId id="270" r:id="rId15"/>
    <p:sldId id="278" r:id="rId16"/>
    <p:sldId id="282" r:id="rId17"/>
    <p:sldId id="271" r:id="rId18"/>
    <p:sldId id="272" r:id="rId19"/>
    <p:sldId id="279" r:id="rId20"/>
    <p:sldId id="273" r:id="rId21"/>
    <p:sldId id="280" r:id="rId22"/>
    <p:sldId id="274" r:id="rId23"/>
    <p:sldId id="275" r:id="rId24"/>
    <p:sldId id="284" r:id="rId25"/>
    <p:sldId id="276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B9E7"/>
    <a:srgbClr val="EAFFBC"/>
    <a:srgbClr val="F1FF82"/>
    <a:srgbClr val="FDF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30" autoAdjust="0"/>
    <p:restoredTop sz="86312" autoAdjust="0"/>
  </p:normalViewPr>
  <p:slideViewPr>
    <p:cSldViewPr snapToGrid="0" snapToObjects="1">
      <p:cViewPr>
        <p:scale>
          <a:sx n="90" d="100"/>
          <a:sy n="90" d="100"/>
        </p:scale>
        <p:origin x="-92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6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image" Target="../media/image12.emf"/><Relationship Id="rId13" Type="http://schemas.openxmlformats.org/officeDocument/2006/relationships/image" Target="../media/image13.emf"/><Relationship Id="rId14" Type="http://schemas.openxmlformats.org/officeDocument/2006/relationships/image" Target="../media/image14.emf"/><Relationship Id="rId15" Type="http://schemas.openxmlformats.org/officeDocument/2006/relationships/image" Target="../media/image15.emf"/><Relationship Id="rId16" Type="http://schemas.openxmlformats.org/officeDocument/2006/relationships/image" Target="../media/image16.emf"/><Relationship Id="rId17" Type="http://schemas.openxmlformats.org/officeDocument/2006/relationships/image" Target="../media/image17.emf"/><Relationship Id="rId18" Type="http://schemas.openxmlformats.org/officeDocument/2006/relationships/image" Target="../media/image18.emf"/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0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27.emf"/><Relationship Id="rId1" Type="http://schemas.openxmlformats.org/officeDocument/2006/relationships/image" Target="../media/image3.emf"/><Relationship Id="rId2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28.emf"/><Relationship Id="rId1" Type="http://schemas.openxmlformats.org/officeDocument/2006/relationships/image" Target="../media/image3.emf"/><Relationship Id="rId2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8.emf"/><Relationship Id="rId7" Type="http://schemas.openxmlformats.org/officeDocument/2006/relationships/image" Target="../media/image7.emf"/><Relationship Id="rId8" Type="http://schemas.openxmlformats.org/officeDocument/2006/relationships/image" Target="../media/image29.emf"/><Relationship Id="rId1" Type="http://schemas.openxmlformats.org/officeDocument/2006/relationships/image" Target="../media/image3.emf"/><Relationship Id="rId2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30.emf"/><Relationship Id="rId1" Type="http://schemas.openxmlformats.org/officeDocument/2006/relationships/image" Target="../media/image3.emf"/><Relationship Id="rId2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31.emf"/><Relationship Id="rId1" Type="http://schemas.openxmlformats.org/officeDocument/2006/relationships/image" Target="../media/image3.emf"/><Relationship Id="rId2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31.emf"/><Relationship Id="rId1" Type="http://schemas.openxmlformats.org/officeDocument/2006/relationships/image" Target="../media/image3.emf"/><Relationship Id="rId2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Relationship Id="rId1" Type="http://schemas.openxmlformats.org/officeDocument/2006/relationships/image" Target="../media/image3.emf"/><Relationship Id="rId2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Relationship Id="rId11" Type="http://schemas.openxmlformats.org/officeDocument/2006/relationships/image" Target="../media/image12.emf"/><Relationship Id="rId1" Type="http://schemas.openxmlformats.org/officeDocument/2006/relationships/image" Target="../media/image3.emf"/><Relationship Id="rId2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" Type="http://schemas.openxmlformats.org/officeDocument/2006/relationships/image" Target="../media/image3.emf"/><Relationship Id="rId2" Type="http://schemas.openxmlformats.org/officeDocument/2006/relationships/image" Target="../media/image2.emf"/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3" Type="http://schemas.openxmlformats.org/officeDocument/2006/relationships/image" Target="../media/image14.emf"/><Relationship Id="rId1" Type="http://schemas.openxmlformats.org/officeDocument/2006/relationships/image" Target="../media/image3.emf"/><Relationship Id="rId2" Type="http://schemas.openxmlformats.org/officeDocument/2006/relationships/image" Target="../media/image2.emf"/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3" Type="http://schemas.openxmlformats.org/officeDocument/2006/relationships/image" Target="../media/image14.emf"/><Relationship Id="rId14" Type="http://schemas.openxmlformats.org/officeDocument/2006/relationships/image" Target="../media/image15.emf"/><Relationship Id="rId1" Type="http://schemas.openxmlformats.org/officeDocument/2006/relationships/image" Target="../media/image3.emf"/><Relationship Id="rId2" Type="http://schemas.openxmlformats.org/officeDocument/2006/relationships/image" Target="../media/image2.emf"/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3" Type="http://schemas.openxmlformats.org/officeDocument/2006/relationships/image" Target="../media/image14.emf"/><Relationship Id="rId14" Type="http://schemas.openxmlformats.org/officeDocument/2006/relationships/image" Target="../media/image15.emf"/><Relationship Id="rId15" Type="http://schemas.openxmlformats.org/officeDocument/2006/relationships/image" Target="../media/image16.emf"/><Relationship Id="rId1" Type="http://schemas.openxmlformats.org/officeDocument/2006/relationships/image" Target="../media/image3.emf"/><Relationship Id="rId2" Type="http://schemas.openxmlformats.org/officeDocument/2006/relationships/image" Target="../media/image2.emf"/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drawings/_rels/vmlDrawing2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3" Type="http://schemas.openxmlformats.org/officeDocument/2006/relationships/image" Target="../media/image14.emf"/><Relationship Id="rId14" Type="http://schemas.openxmlformats.org/officeDocument/2006/relationships/image" Target="../media/image15.emf"/><Relationship Id="rId15" Type="http://schemas.openxmlformats.org/officeDocument/2006/relationships/image" Target="../media/image16.emf"/><Relationship Id="rId16" Type="http://schemas.openxmlformats.org/officeDocument/2006/relationships/image" Target="../media/image17.emf"/><Relationship Id="rId1" Type="http://schemas.openxmlformats.org/officeDocument/2006/relationships/image" Target="../media/image3.emf"/><Relationship Id="rId2" Type="http://schemas.openxmlformats.org/officeDocument/2006/relationships/image" Target="../media/image2.emf"/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3" Type="http://schemas.openxmlformats.org/officeDocument/2006/relationships/image" Target="../media/image14.emf"/><Relationship Id="rId14" Type="http://schemas.openxmlformats.org/officeDocument/2006/relationships/image" Target="../media/image15.emf"/><Relationship Id="rId15" Type="http://schemas.openxmlformats.org/officeDocument/2006/relationships/image" Target="../media/image16.emf"/><Relationship Id="rId16" Type="http://schemas.openxmlformats.org/officeDocument/2006/relationships/image" Target="../media/image17.emf"/><Relationship Id="rId1" Type="http://schemas.openxmlformats.org/officeDocument/2006/relationships/image" Target="../media/image3.emf"/><Relationship Id="rId2" Type="http://schemas.openxmlformats.org/officeDocument/2006/relationships/image" Target="../media/image2.emf"/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drawings/_rels/vmlDrawing2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3" Type="http://schemas.openxmlformats.org/officeDocument/2006/relationships/image" Target="../media/image14.emf"/><Relationship Id="rId14" Type="http://schemas.openxmlformats.org/officeDocument/2006/relationships/image" Target="../media/image15.emf"/><Relationship Id="rId15" Type="http://schemas.openxmlformats.org/officeDocument/2006/relationships/image" Target="../media/image16.emf"/><Relationship Id="rId16" Type="http://schemas.openxmlformats.org/officeDocument/2006/relationships/image" Target="../media/image17.emf"/><Relationship Id="rId17" Type="http://schemas.openxmlformats.org/officeDocument/2006/relationships/image" Target="../media/image18.emf"/><Relationship Id="rId18" Type="http://schemas.openxmlformats.org/officeDocument/2006/relationships/image" Target="../media/image32.emf"/><Relationship Id="rId1" Type="http://schemas.openxmlformats.org/officeDocument/2006/relationships/image" Target="../media/image3.emf"/><Relationship Id="rId2" Type="http://schemas.openxmlformats.org/officeDocument/2006/relationships/image" Target="../media/image2.emf"/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drawings/_rels/vmlDrawing2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3" Type="http://schemas.openxmlformats.org/officeDocument/2006/relationships/image" Target="../media/image14.emf"/><Relationship Id="rId14" Type="http://schemas.openxmlformats.org/officeDocument/2006/relationships/image" Target="../media/image15.emf"/><Relationship Id="rId15" Type="http://schemas.openxmlformats.org/officeDocument/2006/relationships/image" Target="../media/image16.emf"/><Relationship Id="rId16" Type="http://schemas.openxmlformats.org/officeDocument/2006/relationships/image" Target="../media/image17.emf"/><Relationship Id="rId17" Type="http://schemas.openxmlformats.org/officeDocument/2006/relationships/image" Target="../media/image18.emf"/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20.emf"/><Relationship Id="rId1" Type="http://schemas.openxmlformats.org/officeDocument/2006/relationships/image" Target="../media/image19.emf"/><Relationship Id="rId2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image" Target="../media/image2.emf"/><Relationship Id="rId2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1" Type="http://schemas.openxmlformats.org/officeDocument/2006/relationships/image" Target="../media/image2.emf"/><Relationship Id="rId2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3.emf"/><Relationship Id="rId5" Type="http://schemas.openxmlformats.org/officeDocument/2006/relationships/image" Target="../media/image26.emf"/><Relationship Id="rId1" Type="http://schemas.openxmlformats.org/officeDocument/2006/relationships/image" Target="../media/image2.emf"/><Relationship Id="rId2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222AB-4E70-E54F-BB73-4E2C2E44F9AD}" type="datetimeFigureOut">
              <a:rPr lang="en-US" smtClean="0"/>
              <a:t>4/26/15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9CBE4-3D0A-7C47-B722-F749D10F5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5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9CBE4-3D0A-7C47-B722-F749D10F59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4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AD57-745C-364F-8AD4-28ED319FE306}" type="datetimeFigureOut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A8D5-BF91-5748-B668-7C5C9711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1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AD57-745C-364F-8AD4-28ED319FE306}" type="datetimeFigureOut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A8D5-BF91-5748-B668-7C5C9711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AD57-745C-364F-8AD4-28ED319FE306}" type="datetimeFigureOut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A8D5-BF91-5748-B668-7C5C9711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AD57-745C-364F-8AD4-28ED319FE306}" type="datetimeFigureOut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A8D5-BF91-5748-B668-7C5C9711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AD57-745C-364F-8AD4-28ED319FE306}" type="datetimeFigureOut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A8D5-BF91-5748-B668-7C5C9711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4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AD57-745C-364F-8AD4-28ED319FE306}" type="datetimeFigureOut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A8D5-BF91-5748-B668-7C5C9711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AD57-745C-364F-8AD4-28ED319FE306}" type="datetimeFigureOut">
              <a:rPr lang="en-US" smtClean="0"/>
              <a:t>4/26/15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A8D5-BF91-5748-B668-7C5C9711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7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AD57-745C-364F-8AD4-28ED319FE306}" type="datetimeFigureOut">
              <a:rPr lang="en-US" smtClean="0"/>
              <a:t>4/26/15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A8D5-BF91-5748-B668-7C5C9711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AD57-745C-364F-8AD4-28ED319FE306}" type="datetimeFigureOut">
              <a:rPr lang="en-US" smtClean="0"/>
              <a:t>4/26/15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A8D5-BF91-5748-B668-7C5C9711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4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AD57-745C-364F-8AD4-28ED319FE306}" type="datetimeFigureOut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A8D5-BF91-5748-B668-7C5C9711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1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AD57-745C-364F-8AD4-28ED319FE306}" type="datetimeFigureOut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A8D5-BF91-5748-B668-7C5C9711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3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F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6AD57-745C-364F-8AD4-28ED319FE306}" type="datetimeFigureOut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6A8D5-BF91-5748-B668-7C5C9711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1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.bin"/><Relationship Id="rId14" Type="http://schemas.openxmlformats.org/officeDocument/2006/relationships/oleObject" Target="../embeddings/oleObject9.bin"/><Relationship Id="rId15" Type="http://schemas.openxmlformats.org/officeDocument/2006/relationships/oleObject" Target="../embeddings/oleObject10.bin"/><Relationship Id="rId16" Type="http://schemas.openxmlformats.org/officeDocument/2006/relationships/oleObject" Target="../embeddings/oleObject11.bin"/><Relationship Id="rId17" Type="http://schemas.openxmlformats.org/officeDocument/2006/relationships/oleObject" Target="../embeddings/oleObject12.bin"/><Relationship Id="rId18" Type="http://schemas.openxmlformats.org/officeDocument/2006/relationships/oleObject" Target="../embeddings/oleObject13.bin"/><Relationship Id="rId19" Type="http://schemas.openxmlformats.org/officeDocument/2006/relationships/oleObject" Target="../embeddings/oleObject14.bin"/><Relationship Id="rId50" Type="http://schemas.openxmlformats.org/officeDocument/2006/relationships/oleObject" Target="../embeddings/oleObject32.bin"/><Relationship Id="rId51" Type="http://schemas.openxmlformats.org/officeDocument/2006/relationships/image" Target="../media/image16.emf"/><Relationship Id="rId52" Type="http://schemas.openxmlformats.org/officeDocument/2006/relationships/oleObject" Target="../embeddings/oleObject33.bin"/><Relationship Id="rId53" Type="http://schemas.openxmlformats.org/officeDocument/2006/relationships/image" Target="../media/image17.emf"/><Relationship Id="rId54" Type="http://schemas.openxmlformats.org/officeDocument/2006/relationships/oleObject" Target="../embeddings/oleObject34.bin"/><Relationship Id="rId55" Type="http://schemas.openxmlformats.org/officeDocument/2006/relationships/image" Target="../media/image18.emf"/><Relationship Id="rId40" Type="http://schemas.openxmlformats.org/officeDocument/2006/relationships/oleObject" Target="../embeddings/oleObject27.bin"/><Relationship Id="rId41" Type="http://schemas.openxmlformats.org/officeDocument/2006/relationships/image" Target="../media/image11.emf"/><Relationship Id="rId42" Type="http://schemas.openxmlformats.org/officeDocument/2006/relationships/oleObject" Target="../embeddings/oleObject28.bin"/><Relationship Id="rId43" Type="http://schemas.openxmlformats.org/officeDocument/2006/relationships/image" Target="../media/image12.emf"/><Relationship Id="rId44" Type="http://schemas.openxmlformats.org/officeDocument/2006/relationships/oleObject" Target="../embeddings/oleObject29.bin"/><Relationship Id="rId45" Type="http://schemas.openxmlformats.org/officeDocument/2006/relationships/image" Target="../media/image13.emf"/><Relationship Id="rId46" Type="http://schemas.openxmlformats.org/officeDocument/2006/relationships/oleObject" Target="../embeddings/oleObject30.bin"/><Relationship Id="rId47" Type="http://schemas.openxmlformats.org/officeDocument/2006/relationships/image" Target="../media/image14.emf"/><Relationship Id="rId48" Type="http://schemas.openxmlformats.org/officeDocument/2006/relationships/oleObject" Target="../embeddings/oleObject31.bin"/><Relationship Id="rId49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3.bin"/><Relationship Id="rId9" Type="http://schemas.openxmlformats.org/officeDocument/2006/relationships/oleObject" Target="../embeddings/oleObject4.bin"/><Relationship Id="rId30" Type="http://schemas.openxmlformats.org/officeDocument/2006/relationships/oleObject" Target="../embeddings/oleObject22.bin"/><Relationship Id="rId31" Type="http://schemas.openxmlformats.org/officeDocument/2006/relationships/image" Target="../media/image6.emf"/><Relationship Id="rId32" Type="http://schemas.openxmlformats.org/officeDocument/2006/relationships/oleObject" Target="../embeddings/oleObject23.bin"/><Relationship Id="rId33" Type="http://schemas.openxmlformats.org/officeDocument/2006/relationships/image" Target="../media/image7.emf"/><Relationship Id="rId34" Type="http://schemas.openxmlformats.org/officeDocument/2006/relationships/oleObject" Target="../embeddings/oleObject24.bin"/><Relationship Id="rId35" Type="http://schemas.openxmlformats.org/officeDocument/2006/relationships/image" Target="../media/image8.emf"/><Relationship Id="rId36" Type="http://schemas.openxmlformats.org/officeDocument/2006/relationships/oleObject" Target="../embeddings/oleObject25.bin"/><Relationship Id="rId37" Type="http://schemas.openxmlformats.org/officeDocument/2006/relationships/image" Target="../media/image9.emf"/><Relationship Id="rId38" Type="http://schemas.openxmlformats.org/officeDocument/2006/relationships/oleObject" Target="../embeddings/oleObject26.bin"/><Relationship Id="rId39" Type="http://schemas.openxmlformats.org/officeDocument/2006/relationships/image" Target="../media/image10.emf"/><Relationship Id="rId20" Type="http://schemas.openxmlformats.org/officeDocument/2006/relationships/oleObject" Target="../embeddings/oleObject15.bin"/><Relationship Id="rId21" Type="http://schemas.openxmlformats.org/officeDocument/2006/relationships/oleObject" Target="../embeddings/oleObject16.bin"/><Relationship Id="rId22" Type="http://schemas.openxmlformats.org/officeDocument/2006/relationships/oleObject" Target="../embeddings/oleObject17.bin"/><Relationship Id="rId23" Type="http://schemas.openxmlformats.org/officeDocument/2006/relationships/image" Target="../media/image3.emf"/><Relationship Id="rId24" Type="http://schemas.openxmlformats.org/officeDocument/2006/relationships/oleObject" Target="../embeddings/oleObject18.bin"/><Relationship Id="rId25" Type="http://schemas.openxmlformats.org/officeDocument/2006/relationships/oleObject" Target="../embeddings/oleObject19.bin"/><Relationship Id="rId26" Type="http://schemas.openxmlformats.org/officeDocument/2006/relationships/oleObject" Target="../embeddings/oleObject20.bin"/><Relationship Id="rId27" Type="http://schemas.openxmlformats.org/officeDocument/2006/relationships/image" Target="../media/image4.emf"/><Relationship Id="rId28" Type="http://schemas.openxmlformats.org/officeDocument/2006/relationships/oleObject" Target="../embeddings/oleObject21.bin"/><Relationship Id="rId29" Type="http://schemas.openxmlformats.org/officeDocument/2006/relationships/image" Target="../media/image5.emf"/><Relationship Id="rId10" Type="http://schemas.openxmlformats.org/officeDocument/2006/relationships/oleObject" Target="../embeddings/oleObject5.bin"/><Relationship Id="rId11" Type="http://schemas.openxmlformats.org/officeDocument/2006/relationships/oleObject" Target="../embeddings/oleObject6.bin"/><Relationship Id="rId12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emf"/><Relationship Id="rId12" Type="http://schemas.openxmlformats.org/officeDocument/2006/relationships/oleObject" Target="../embeddings/oleObject72.bin"/><Relationship Id="rId13" Type="http://schemas.openxmlformats.org/officeDocument/2006/relationships/image" Target="../media/image3.emf"/><Relationship Id="rId14" Type="http://schemas.openxmlformats.org/officeDocument/2006/relationships/oleObject" Target="../embeddings/oleObject73.bin"/><Relationship Id="rId15" Type="http://schemas.openxmlformats.org/officeDocument/2006/relationships/image" Target="../media/image2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6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67.bin"/><Relationship Id="rId6" Type="http://schemas.openxmlformats.org/officeDocument/2006/relationships/oleObject" Target="../embeddings/oleObject68.bin"/><Relationship Id="rId7" Type="http://schemas.openxmlformats.org/officeDocument/2006/relationships/oleObject" Target="../embeddings/oleObject69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70.bin"/><Relationship Id="rId10" Type="http://schemas.openxmlformats.org/officeDocument/2006/relationships/oleObject" Target="../embeddings/oleObject71.bin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9.bin"/><Relationship Id="rId12" Type="http://schemas.openxmlformats.org/officeDocument/2006/relationships/oleObject" Target="../embeddings/oleObject80.bin"/><Relationship Id="rId13" Type="http://schemas.openxmlformats.org/officeDocument/2006/relationships/image" Target="../media/image5.emf"/><Relationship Id="rId14" Type="http://schemas.openxmlformats.org/officeDocument/2006/relationships/oleObject" Target="../embeddings/oleObject81.bin"/><Relationship Id="rId15" Type="http://schemas.openxmlformats.org/officeDocument/2006/relationships/image" Target="../media/image6.emf"/><Relationship Id="rId16" Type="http://schemas.openxmlformats.org/officeDocument/2006/relationships/oleObject" Target="../embeddings/oleObject82.bin"/><Relationship Id="rId17" Type="http://schemas.openxmlformats.org/officeDocument/2006/relationships/oleObject" Target="../embeddings/oleObject83.bin"/><Relationship Id="rId18" Type="http://schemas.openxmlformats.org/officeDocument/2006/relationships/image" Target="../media/image2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4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75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76.bin"/><Relationship Id="rId8" Type="http://schemas.openxmlformats.org/officeDocument/2006/relationships/oleObject" Target="../embeddings/oleObject77.bin"/><Relationship Id="rId9" Type="http://schemas.openxmlformats.org/officeDocument/2006/relationships/oleObject" Target="../embeddings/oleObject78.bin"/><Relationship Id="rId10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8.bin"/><Relationship Id="rId20" Type="http://schemas.openxmlformats.org/officeDocument/2006/relationships/oleObject" Target="../embeddings/oleObject95.bin"/><Relationship Id="rId21" Type="http://schemas.openxmlformats.org/officeDocument/2006/relationships/image" Target="../media/image28.emf"/><Relationship Id="rId10" Type="http://schemas.openxmlformats.org/officeDocument/2006/relationships/image" Target="../media/image4.emf"/><Relationship Id="rId11" Type="http://schemas.openxmlformats.org/officeDocument/2006/relationships/oleObject" Target="../embeddings/oleObject89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90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91.bin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92.bin"/><Relationship Id="rId18" Type="http://schemas.openxmlformats.org/officeDocument/2006/relationships/oleObject" Target="../embeddings/oleObject93.bin"/><Relationship Id="rId19" Type="http://schemas.openxmlformats.org/officeDocument/2006/relationships/oleObject" Target="../embeddings/oleObject9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4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85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86.bin"/><Relationship Id="rId8" Type="http://schemas.openxmlformats.org/officeDocument/2006/relationships/oleObject" Target="../embeddings/oleObject87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0.bin"/><Relationship Id="rId20" Type="http://schemas.openxmlformats.org/officeDocument/2006/relationships/oleObject" Target="../embeddings/oleObject106.bin"/><Relationship Id="rId21" Type="http://schemas.openxmlformats.org/officeDocument/2006/relationships/oleObject" Target="../embeddings/oleObject107.bin"/><Relationship Id="rId22" Type="http://schemas.openxmlformats.org/officeDocument/2006/relationships/oleObject" Target="../embeddings/oleObject108.bin"/><Relationship Id="rId23" Type="http://schemas.openxmlformats.org/officeDocument/2006/relationships/oleObject" Target="../embeddings/oleObject109.bin"/><Relationship Id="rId24" Type="http://schemas.openxmlformats.org/officeDocument/2006/relationships/image" Target="../media/image29.emf"/><Relationship Id="rId10" Type="http://schemas.openxmlformats.org/officeDocument/2006/relationships/image" Target="../media/image4.emf"/><Relationship Id="rId11" Type="http://schemas.openxmlformats.org/officeDocument/2006/relationships/oleObject" Target="../embeddings/oleObject101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102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103.bin"/><Relationship Id="rId16" Type="http://schemas.openxmlformats.org/officeDocument/2006/relationships/image" Target="../media/image8.emf"/><Relationship Id="rId17" Type="http://schemas.openxmlformats.org/officeDocument/2006/relationships/oleObject" Target="../embeddings/oleObject104.bin"/><Relationship Id="rId18" Type="http://schemas.openxmlformats.org/officeDocument/2006/relationships/image" Target="../media/image7.emf"/><Relationship Id="rId19" Type="http://schemas.openxmlformats.org/officeDocument/2006/relationships/oleObject" Target="../embeddings/oleObject105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6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97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98.bin"/><Relationship Id="rId8" Type="http://schemas.openxmlformats.org/officeDocument/2006/relationships/oleObject" Target="../embeddings/oleObject99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4.bin"/><Relationship Id="rId20" Type="http://schemas.openxmlformats.org/officeDocument/2006/relationships/image" Target="../media/image9.emf"/><Relationship Id="rId21" Type="http://schemas.openxmlformats.org/officeDocument/2006/relationships/oleObject" Target="../embeddings/oleObject120.bin"/><Relationship Id="rId22" Type="http://schemas.openxmlformats.org/officeDocument/2006/relationships/oleObject" Target="../embeddings/oleObject121.bin"/><Relationship Id="rId23" Type="http://schemas.openxmlformats.org/officeDocument/2006/relationships/oleObject" Target="../embeddings/oleObject122.bin"/><Relationship Id="rId24" Type="http://schemas.openxmlformats.org/officeDocument/2006/relationships/oleObject" Target="../embeddings/oleObject123.bin"/><Relationship Id="rId25" Type="http://schemas.openxmlformats.org/officeDocument/2006/relationships/oleObject" Target="../embeddings/oleObject124.bin"/><Relationship Id="rId26" Type="http://schemas.openxmlformats.org/officeDocument/2006/relationships/oleObject" Target="../embeddings/oleObject125.bin"/><Relationship Id="rId27" Type="http://schemas.openxmlformats.org/officeDocument/2006/relationships/image" Target="../media/image30.emf"/><Relationship Id="rId10" Type="http://schemas.openxmlformats.org/officeDocument/2006/relationships/image" Target="../media/image4.emf"/><Relationship Id="rId11" Type="http://schemas.openxmlformats.org/officeDocument/2006/relationships/oleObject" Target="../embeddings/oleObject115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116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117.bin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118.bin"/><Relationship Id="rId18" Type="http://schemas.openxmlformats.org/officeDocument/2006/relationships/image" Target="../media/image8.emf"/><Relationship Id="rId19" Type="http://schemas.openxmlformats.org/officeDocument/2006/relationships/oleObject" Target="../embeddings/oleObject119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0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111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112.bin"/><Relationship Id="rId8" Type="http://schemas.openxmlformats.org/officeDocument/2006/relationships/oleObject" Target="../embeddings/oleObject113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0.bin"/><Relationship Id="rId20" Type="http://schemas.openxmlformats.org/officeDocument/2006/relationships/image" Target="../media/image9.emf"/><Relationship Id="rId21" Type="http://schemas.openxmlformats.org/officeDocument/2006/relationships/oleObject" Target="../embeddings/oleObject136.bin"/><Relationship Id="rId22" Type="http://schemas.openxmlformats.org/officeDocument/2006/relationships/image" Target="../media/image10.emf"/><Relationship Id="rId23" Type="http://schemas.openxmlformats.org/officeDocument/2006/relationships/oleObject" Target="../embeddings/oleObject137.bin"/><Relationship Id="rId24" Type="http://schemas.openxmlformats.org/officeDocument/2006/relationships/oleObject" Target="../embeddings/oleObject138.bin"/><Relationship Id="rId25" Type="http://schemas.openxmlformats.org/officeDocument/2006/relationships/oleObject" Target="../embeddings/oleObject139.bin"/><Relationship Id="rId26" Type="http://schemas.openxmlformats.org/officeDocument/2006/relationships/oleObject" Target="../embeddings/oleObject140.bin"/><Relationship Id="rId27" Type="http://schemas.openxmlformats.org/officeDocument/2006/relationships/oleObject" Target="../embeddings/oleObject141.bin"/><Relationship Id="rId28" Type="http://schemas.openxmlformats.org/officeDocument/2006/relationships/oleObject" Target="../embeddings/oleObject142.bin"/><Relationship Id="rId29" Type="http://schemas.openxmlformats.org/officeDocument/2006/relationships/oleObject" Target="../embeddings/oleObject143.bin"/><Relationship Id="rId30" Type="http://schemas.openxmlformats.org/officeDocument/2006/relationships/image" Target="../media/image31.emf"/><Relationship Id="rId10" Type="http://schemas.openxmlformats.org/officeDocument/2006/relationships/image" Target="../media/image4.emf"/><Relationship Id="rId11" Type="http://schemas.openxmlformats.org/officeDocument/2006/relationships/oleObject" Target="../embeddings/oleObject131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132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133.bin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134.bin"/><Relationship Id="rId18" Type="http://schemas.openxmlformats.org/officeDocument/2006/relationships/image" Target="../media/image8.emf"/><Relationship Id="rId19" Type="http://schemas.openxmlformats.org/officeDocument/2006/relationships/oleObject" Target="../embeddings/oleObject135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6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127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128.bin"/><Relationship Id="rId8" Type="http://schemas.openxmlformats.org/officeDocument/2006/relationships/oleObject" Target="../embeddings/oleObject129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8.bin"/><Relationship Id="rId20" Type="http://schemas.openxmlformats.org/officeDocument/2006/relationships/image" Target="../media/image9.emf"/><Relationship Id="rId21" Type="http://schemas.openxmlformats.org/officeDocument/2006/relationships/oleObject" Target="../embeddings/oleObject154.bin"/><Relationship Id="rId22" Type="http://schemas.openxmlformats.org/officeDocument/2006/relationships/image" Target="../media/image10.emf"/><Relationship Id="rId23" Type="http://schemas.openxmlformats.org/officeDocument/2006/relationships/oleObject" Target="../embeddings/oleObject155.bin"/><Relationship Id="rId24" Type="http://schemas.openxmlformats.org/officeDocument/2006/relationships/oleObject" Target="../embeddings/oleObject156.bin"/><Relationship Id="rId25" Type="http://schemas.openxmlformats.org/officeDocument/2006/relationships/oleObject" Target="../embeddings/oleObject157.bin"/><Relationship Id="rId26" Type="http://schemas.openxmlformats.org/officeDocument/2006/relationships/oleObject" Target="../embeddings/oleObject158.bin"/><Relationship Id="rId27" Type="http://schemas.openxmlformats.org/officeDocument/2006/relationships/oleObject" Target="../embeddings/oleObject159.bin"/><Relationship Id="rId28" Type="http://schemas.openxmlformats.org/officeDocument/2006/relationships/oleObject" Target="../embeddings/oleObject160.bin"/><Relationship Id="rId29" Type="http://schemas.openxmlformats.org/officeDocument/2006/relationships/oleObject" Target="../embeddings/oleObject161.bin"/><Relationship Id="rId30" Type="http://schemas.openxmlformats.org/officeDocument/2006/relationships/image" Target="../media/image31.emf"/><Relationship Id="rId10" Type="http://schemas.openxmlformats.org/officeDocument/2006/relationships/image" Target="../media/image4.emf"/><Relationship Id="rId11" Type="http://schemas.openxmlformats.org/officeDocument/2006/relationships/oleObject" Target="../embeddings/oleObject149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150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151.bin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152.bin"/><Relationship Id="rId18" Type="http://schemas.openxmlformats.org/officeDocument/2006/relationships/image" Target="../media/image8.emf"/><Relationship Id="rId19" Type="http://schemas.openxmlformats.org/officeDocument/2006/relationships/oleObject" Target="../embeddings/oleObject153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4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145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146.bin"/><Relationship Id="rId8" Type="http://schemas.openxmlformats.org/officeDocument/2006/relationships/oleObject" Target="../embeddings/oleObject147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6.bin"/><Relationship Id="rId20" Type="http://schemas.openxmlformats.org/officeDocument/2006/relationships/image" Target="../media/image9.emf"/><Relationship Id="rId21" Type="http://schemas.openxmlformats.org/officeDocument/2006/relationships/oleObject" Target="../embeddings/oleObject172.bin"/><Relationship Id="rId22" Type="http://schemas.openxmlformats.org/officeDocument/2006/relationships/image" Target="../media/image10.emf"/><Relationship Id="rId23" Type="http://schemas.openxmlformats.org/officeDocument/2006/relationships/oleObject" Target="../embeddings/oleObject173.bin"/><Relationship Id="rId24" Type="http://schemas.openxmlformats.org/officeDocument/2006/relationships/image" Target="../media/image11.emf"/><Relationship Id="rId25" Type="http://schemas.openxmlformats.org/officeDocument/2006/relationships/oleObject" Target="../embeddings/oleObject174.bin"/><Relationship Id="rId26" Type="http://schemas.openxmlformats.org/officeDocument/2006/relationships/oleObject" Target="../embeddings/oleObject175.bin"/><Relationship Id="rId27" Type="http://schemas.openxmlformats.org/officeDocument/2006/relationships/oleObject" Target="../embeddings/oleObject176.bin"/><Relationship Id="rId28" Type="http://schemas.openxmlformats.org/officeDocument/2006/relationships/oleObject" Target="../embeddings/oleObject177.bin"/><Relationship Id="rId29" Type="http://schemas.openxmlformats.org/officeDocument/2006/relationships/oleObject" Target="../embeddings/oleObject178.bin"/><Relationship Id="rId30" Type="http://schemas.openxmlformats.org/officeDocument/2006/relationships/oleObject" Target="../embeddings/oleObject179.bin"/><Relationship Id="rId31" Type="http://schemas.openxmlformats.org/officeDocument/2006/relationships/oleObject" Target="../embeddings/oleObject180.bin"/><Relationship Id="rId10" Type="http://schemas.openxmlformats.org/officeDocument/2006/relationships/image" Target="../media/image4.emf"/><Relationship Id="rId11" Type="http://schemas.openxmlformats.org/officeDocument/2006/relationships/oleObject" Target="../embeddings/oleObject167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168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169.bin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170.bin"/><Relationship Id="rId18" Type="http://schemas.openxmlformats.org/officeDocument/2006/relationships/image" Target="../media/image8.emf"/><Relationship Id="rId19" Type="http://schemas.openxmlformats.org/officeDocument/2006/relationships/oleObject" Target="../embeddings/oleObject171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2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163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164.bin"/><Relationship Id="rId8" Type="http://schemas.openxmlformats.org/officeDocument/2006/relationships/oleObject" Target="../embeddings/oleObject165.bin"/></Relationships>
</file>

<file path=ppt/slides/_rels/slide1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9.emf"/><Relationship Id="rId21" Type="http://schemas.openxmlformats.org/officeDocument/2006/relationships/oleObject" Target="../embeddings/oleObject191.bin"/><Relationship Id="rId22" Type="http://schemas.openxmlformats.org/officeDocument/2006/relationships/image" Target="../media/image10.emf"/><Relationship Id="rId23" Type="http://schemas.openxmlformats.org/officeDocument/2006/relationships/oleObject" Target="../embeddings/oleObject192.bin"/><Relationship Id="rId24" Type="http://schemas.openxmlformats.org/officeDocument/2006/relationships/image" Target="../media/image11.emf"/><Relationship Id="rId25" Type="http://schemas.openxmlformats.org/officeDocument/2006/relationships/oleObject" Target="../embeddings/oleObject193.bin"/><Relationship Id="rId26" Type="http://schemas.openxmlformats.org/officeDocument/2006/relationships/image" Target="../media/image12.emf"/><Relationship Id="rId27" Type="http://schemas.openxmlformats.org/officeDocument/2006/relationships/oleObject" Target="../embeddings/oleObject194.bin"/><Relationship Id="rId28" Type="http://schemas.openxmlformats.org/officeDocument/2006/relationships/oleObject" Target="../embeddings/oleObject195.bin"/><Relationship Id="rId29" Type="http://schemas.openxmlformats.org/officeDocument/2006/relationships/oleObject" Target="../embeddings/oleObject196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182.bin"/><Relationship Id="rId30" Type="http://schemas.openxmlformats.org/officeDocument/2006/relationships/oleObject" Target="../embeddings/oleObject197.bin"/><Relationship Id="rId31" Type="http://schemas.openxmlformats.org/officeDocument/2006/relationships/oleObject" Target="../embeddings/oleObject198.bin"/><Relationship Id="rId32" Type="http://schemas.openxmlformats.org/officeDocument/2006/relationships/oleObject" Target="../embeddings/oleObject199.bin"/><Relationship Id="rId9" Type="http://schemas.openxmlformats.org/officeDocument/2006/relationships/oleObject" Target="../embeddings/oleObject185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183.bin"/><Relationship Id="rId8" Type="http://schemas.openxmlformats.org/officeDocument/2006/relationships/oleObject" Target="../embeddings/oleObject184.bin"/><Relationship Id="rId33" Type="http://schemas.openxmlformats.org/officeDocument/2006/relationships/oleObject" Target="../embeddings/oleObject200.bin"/><Relationship Id="rId34" Type="http://schemas.openxmlformats.org/officeDocument/2006/relationships/oleObject" Target="../embeddings/oleObject201.bin"/><Relationship Id="rId10" Type="http://schemas.openxmlformats.org/officeDocument/2006/relationships/image" Target="../media/image4.emf"/><Relationship Id="rId11" Type="http://schemas.openxmlformats.org/officeDocument/2006/relationships/oleObject" Target="../embeddings/oleObject186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187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188.bin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189.bin"/><Relationship Id="rId18" Type="http://schemas.openxmlformats.org/officeDocument/2006/relationships/image" Target="../media/image8.emf"/><Relationship Id="rId19" Type="http://schemas.openxmlformats.org/officeDocument/2006/relationships/oleObject" Target="../embeddings/oleObject190.bin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9.emf"/><Relationship Id="rId21" Type="http://schemas.openxmlformats.org/officeDocument/2006/relationships/oleObject" Target="../embeddings/oleObject212.bin"/><Relationship Id="rId22" Type="http://schemas.openxmlformats.org/officeDocument/2006/relationships/image" Target="../media/image10.emf"/><Relationship Id="rId23" Type="http://schemas.openxmlformats.org/officeDocument/2006/relationships/oleObject" Target="../embeddings/oleObject213.bin"/><Relationship Id="rId24" Type="http://schemas.openxmlformats.org/officeDocument/2006/relationships/image" Target="../media/image11.emf"/><Relationship Id="rId25" Type="http://schemas.openxmlformats.org/officeDocument/2006/relationships/oleObject" Target="../embeddings/oleObject214.bin"/><Relationship Id="rId26" Type="http://schemas.openxmlformats.org/officeDocument/2006/relationships/image" Target="../media/image12.emf"/><Relationship Id="rId27" Type="http://schemas.openxmlformats.org/officeDocument/2006/relationships/oleObject" Target="../embeddings/oleObject215.bin"/><Relationship Id="rId28" Type="http://schemas.openxmlformats.org/officeDocument/2006/relationships/image" Target="../media/image13.emf"/><Relationship Id="rId29" Type="http://schemas.openxmlformats.org/officeDocument/2006/relationships/oleObject" Target="../embeddings/oleObject216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2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03.bin"/><Relationship Id="rId30" Type="http://schemas.openxmlformats.org/officeDocument/2006/relationships/oleObject" Target="../embeddings/oleObject217.bin"/><Relationship Id="rId31" Type="http://schemas.openxmlformats.org/officeDocument/2006/relationships/oleObject" Target="../embeddings/oleObject218.bin"/><Relationship Id="rId32" Type="http://schemas.openxmlformats.org/officeDocument/2006/relationships/oleObject" Target="../embeddings/oleObject219.bin"/><Relationship Id="rId9" Type="http://schemas.openxmlformats.org/officeDocument/2006/relationships/oleObject" Target="../embeddings/oleObject206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204.bin"/><Relationship Id="rId8" Type="http://schemas.openxmlformats.org/officeDocument/2006/relationships/oleObject" Target="../embeddings/oleObject205.bin"/><Relationship Id="rId33" Type="http://schemas.openxmlformats.org/officeDocument/2006/relationships/oleObject" Target="../embeddings/oleObject220.bin"/><Relationship Id="rId34" Type="http://schemas.openxmlformats.org/officeDocument/2006/relationships/oleObject" Target="../embeddings/oleObject221.bin"/><Relationship Id="rId35" Type="http://schemas.openxmlformats.org/officeDocument/2006/relationships/oleObject" Target="../embeddings/oleObject222.bin"/><Relationship Id="rId36" Type="http://schemas.openxmlformats.org/officeDocument/2006/relationships/oleObject" Target="../embeddings/oleObject223.bin"/><Relationship Id="rId10" Type="http://schemas.openxmlformats.org/officeDocument/2006/relationships/image" Target="../media/image4.emf"/><Relationship Id="rId11" Type="http://schemas.openxmlformats.org/officeDocument/2006/relationships/oleObject" Target="../embeddings/oleObject207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208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209.bin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210.bin"/><Relationship Id="rId18" Type="http://schemas.openxmlformats.org/officeDocument/2006/relationships/image" Target="../media/image8.emf"/><Relationship Id="rId19" Type="http://schemas.openxmlformats.org/officeDocument/2006/relationships/oleObject" Target="../embeddings/oleObject211.bin"/><Relationship Id="rId37" Type="http://schemas.openxmlformats.org/officeDocument/2006/relationships/oleObject" Target="../embeddings/oleObject22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9.emf"/><Relationship Id="rId21" Type="http://schemas.openxmlformats.org/officeDocument/2006/relationships/oleObject" Target="../embeddings/oleObject235.bin"/><Relationship Id="rId22" Type="http://schemas.openxmlformats.org/officeDocument/2006/relationships/image" Target="../media/image10.emf"/><Relationship Id="rId23" Type="http://schemas.openxmlformats.org/officeDocument/2006/relationships/oleObject" Target="../embeddings/oleObject236.bin"/><Relationship Id="rId24" Type="http://schemas.openxmlformats.org/officeDocument/2006/relationships/image" Target="../media/image11.emf"/><Relationship Id="rId25" Type="http://schemas.openxmlformats.org/officeDocument/2006/relationships/oleObject" Target="../embeddings/oleObject237.bin"/><Relationship Id="rId26" Type="http://schemas.openxmlformats.org/officeDocument/2006/relationships/image" Target="../media/image12.emf"/><Relationship Id="rId27" Type="http://schemas.openxmlformats.org/officeDocument/2006/relationships/oleObject" Target="../embeddings/oleObject238.bin"/><Relationship Id="rId28" Type="http://schemas.openxmlformats.org/officeDocument/2006/relationships/image" Target="../media/image13.emf"/><Relationship Id="rId29" Type="http://schemas.openxmlformats.org/officeDocument/2006/relationships/oleObject" Target="../embeddings/oleObject239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5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26.bin"/><Relationship Id="rId30" Type="http://schemas.openxmlformats.org/officeDocument/2006/relationships/image" Target="../media/image14.emf"/><Relationship Id="rId31" Type="http://schemas.openxmlformats.org/officeDocument/2006/relationships/oleObject" Target="../embeddings/oleObject240.bin"/><Relationship Id="rId32" Type="http://schemas.openxmlformats.org/officeDocument/2006/relationships/oleObject" Target="../embeddings/oleObject241.bin"/><Relationship Id="rId9" Type="http://schemas.openxmlformats.org/officeDocument/2006/relationships/oleObject" Target="../embeddings/oleObject229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227.bin"/><Relationship Id="rId8" Type="http://schemas.openxmlformats.org/officeDocument/2006/relationships/oleObject" Target="../embeddings/oleObject228.bin"/><Relationship Id="rId33" Type="http://schemas.openxmlformats.org/officeDocument/2006/relationships/oleObject" Target="../embeddings/oleObject242.bin"/><Relationship Id="rId34" Type="http://schemas.openxmlformats.org/officeDocument/2006/relationships/oleObject" Target="../embeddings/oleObject243.bin"/><Relationship Id="rId35" Type="http://schemas.openxmlformats.org/officeDocument/2006/relationships/oleObject" Target="../embeddings/oleObject244.bin"/><Relationship Id="rId36" Type="http://schemas.openxmlformats.org/officeDocument/2006/relationships/oleObject" Target="../embeddings/oleObject245.bin"/><Relationship Id="rId10" Type="http://schemas.openxmlformats.org/officeDocument/2006/relationships/image" Target="../media/image4.emf"/><Relationship Id="rId11" Type="http://schemas.openxmlformats.org/officeDocument/2006/relationships/oleObject" Target="../embeddings/oleObject230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231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232.bin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233.bin"/><Relationship Id="rId18" Type="http://schemas.openxmlformats.org/officeDocument/2006/relationships/image" Target="../media/image8.emf"/><Relationship Id="rId19" Type="http://schemas.openxmlformats.org/officeDocument/2006/relationships/oleObject" Target="../embeddings/oleObject234.bin"/><Relationship Id="rId37" Type="http://schemas.openxmlformats.org/officeDocument/2006/relationships/oleObject" Target="../embeddings/oleObject246.bin"/><Relationship Id="rId38" Type="http://schemas.openxmlformats.org/officeDocument/2006/relationships/oleObject" Target="../embeddings/oleObject247.bin"/><Relationship Id="rId39" Type="http://schemas.openxmlformats.org/officeDocument/2006/relationships/oleObject" Target="../embeddings/oleObject248.bin"/><Relationship Id="rId40" Type="http://schemas.openxmlformats.org/officeDocument/2006/relationships/oleObject" Target="../embeddings/oleObject249.bin"/></Relationships>
</file>

<file path=ppt/slides/_rels/slide2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9.emf"/><Relationship Id="rId21" Type="http://schemas.openxmlformats.org/officeDocument/2006/relationships/oleObject" Target="../embeddings/oleObject260.bin"/><Relationship Id="rId22" Type="http://schemas.openxmlformats.org/officeDocument/2006/relationships/image" Target="../media/image10.emf"/><Relationship Id="rId23" Type="http://schemas.openxmlformats.org/officeDocument/2006/relationships/oleObject" Target="../embeddings/oleObject261.bin"/><Relationship Id="rId24" Type="http://schemas.openxmlformats.org/officeDocument/2006/relationships/image" Target="../media/image11.emf"/><Relationship Id="rId25" Type="http://schemas.openxmlformats.org/officeDocument/2006/relationships/oleObject" Target="../embeddings/oleObject262.bin"/><Relationship Id="rId26" Type="http://schemas.openxmlformats.org/officeDocument/2006/relationships/image" Target="../media/image12.emf"/><Relationship Id="rId27" Type="http://schemas.openxmlformats.org/officeDocument/2006/relationships/oleObject" Target="../embeddings/oleObject263.bin"/><Relationship Id="rId28" Type="http://schemas.openxmlformats.org/officeDocument/2006/relationships/image" Target="../media/image13.emf"/><Relationship Id="rId29" Type="http://schemas.openxmlformats.org/officeDocument/2006/relationships/oleObject" Target="../embeddings/oleObject264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0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51.bin"/><Relationship Id="rId30" Type="http://schemas.openxmlformats.org/officeDocument/2006/relationships/image" Target="../media/image14.emf"/><Relationship Id="rId31" Type="http://schemas.openxmlformats.org/officeDocument/2006/relationships/oleObject" Target="../embeddings/oleObject265.bin"/><Relationship Id="rId32" Type="http://schemas.openxmlformats.org/officeDocument/2006/relationships/image" Target="../media/image15.emf"/><Relationship Id="rId9" Type="http://schemas.openxmlformats.org/officeDocument/2006/relationships/oleObject" Target="../embeddings/oleObject254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252.bin"/><Relationship Id="rId8" Type="http://schemas.openxmlformats.org/officeDocument/2006/relationships/oleObject" Target="../embeddings/oleObject253.bin"/><Relationship Id="rId33" Type="http://schemas.openxmlformats.org/officeDocument/2006/relationships/oleObject" Target="../embeddings/oleObject266.bin"/><Relationship Id="rId34" Type="http://schemas.openxmlformats.org/officeDocument/2006/relationships/oleObject" Target="../embeddings/oleObject267.bin"/><Relationship Id="rId35" Type="http://schemas.openxmlformats.org/officeDocument/2006/relationships/oleObject" Target="../embeddings/oleObject268.bin"/><Relationship Id="rId36" Type="http://schemas.openxmlformats.org/officeDocument/2006/relationships/oleObject" Target="../embeddings/oleObject269.bin"/><Relationship Id="rId10" Type="http://schemas.openxmlformats.org/officeDocument/2006/relationships/image" Target="../media/image4.emf"/><Relationship Id="rId11" Type="http://schemas.openxmlformats.org/officeDocument/2006/relationships/oleObject" Target="../embeddings/oleObject255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256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257.bin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258.bin"/><Relationship Id="rId18" Type="http://schemas.openxmlformats.org/officeDocument/2006/relationships/image" Target="../media/image8.emf"/><Relationship Id="rId19" Type="http://schemas.openxmlformats.org/officeDocument/2006/relationships/oleObject" Target="../embeddings/oleObject259.bin"/><Relationship Id="rId37" Type="http://schemas.openxmlformats.org/officeDocument/2006/relationships/oleObject" Target="../embeddings/oleObject270.bin"/><Relationship Id="rId38" Type="http://schemas.openxmlformats.org/officeDocument/2006/relationships/oleObject" Target="../embeddings/oleObject271.bin"/><Relationship Id="rId39" Type="http://schemas.openxmlformats.org/officeDocument/2006/relationships/oleObject" Target="../embeddings/oleObject272.bin"/><Relationship Id="rId40" Type="http://schemas.openxmlformats.org/officeDocument/2006/relationships/oleObject" Target="../embeddings/oleObject273.bin"/><Relationship Id="rId41" Type="http://schemas.openxmlformats.org/officeDocument/2006/relationships/oleObject" Target="../embeddings/oleObject274.bin"/><Relationship Id="rId42" Type="http://schemas.openxmlformats.org/officeDocument/2006/relationships/oleObject" Target="../embeddings/oleObject275.bin"/><Relationship Id="rId43" Type="http://schemas.openxmlformats.org/officeDocument/2006/relationships/oleObject" Target="../embeddings/oleObject276.bin"/></Relationships>
</file>

<file path=ppt/slides/_rels/slide22.xml.rels><?xml version="1.0" encoding="UTF-8" standalone="yes"?>
<Relationships xmlns="http://schemas.openxmlformats.org/package/2006/relationships"><Relationship Id="rId46" Type="http://schemas.openxmlformats.org/officeDocument/2006/relationships/oleObject" Target="../embeddings/oleObject305.bin"/><Relationship Id="rId20" Type="http://schemas.openxmlformats.org/officeDocument/2006/relationships/image" Target="../media/image9.emf"/><Relationship Id="rId21" Type="http://schemas.openxmlformats.org/officeDocument/2006/relationships/oleObject" Target="../embeddings/oleObject287.bin"/><Relationship Id="rId22" Type="http://schemas.openxmlformats.org/officeDocument/2006/relationships/image" Target="../media/image10.emf"/><Relationship Id="rId23" Type="http://schemas.openxmlformats.org/officeDocument/2006/relationships/oleObject" Target="../embeddings/oleObject288.bin"/><Relationship Id="rId24" Type="http://schemas.openxmlformats.org/officeDocument/2006/relationships/image" Target="../media/image11.emf"/><Relationship Id="rId25" Type="http://schemas.openxmlformats.org/officeDocument/2006/relationships/oleObject" Target="../embeddings/oleObject289.bin"/><Relationship Id="rId26" Type="http://schemas.openxmlformats.org/officeDocument/2006/relationships/image" Target="../media/image12.emf"/><Relationship Id="rId27" Type="http://schemas.openxmlformats.org/officeDocument/2006/relationships/oleObject" Target="../embeddings/oleObject290.bin"/><Relationship Id="rId28" Type="http://schemas.openxmlformats.org/officeDocument/2006/relationships/image" Target="../media/image13.emf"/><Relationship Id="rId29" Type="http://schemas.openxmlformats.org/officeDocument/2006/relationships/oleObject" Target="../embeddings/oleObject291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77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78.bin"/><Relationship Id="rId30" Type="http://schemas.openxmlformats.org/officeDocument/2006/relationships/image" Target="../media/image14.emf"/><Relationship Id="rId31" Type="http://schemas.openxmlformats.org/officeDocument/2006/relationships/oleObject" Target="../embeddings/oleObject292.bin"/><Relationship Id="rId32" Type="http://schemas.openxmlformats.org/officeDocument/2006/relationships/image" Target="../media/image15.emf"/><Relationship Id="rId9" Type="http://schemas.openxmlformats.org/officeDocument/2006/relationships/oleObject" Target="../embeddings/oleObject281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279.bin"/><Relationship Id="rId8" Type="http://schemas.openxmlformats.org/officeDocument/2006/relationships/oleObject" Target="../embeddings/oleObject280.bin"/><Relationship Id="rId33" Type="http://schemas.openxmlformats.org/officeDocument/2006/relationships/oleObject" Target="../embeddings/oleObject293.bin"/><Relationship Id="rId34" Type="http://schemas.openxmlformats.org/officeDocument/2006/relationships/image" Target="../media/image16.emf"/><Relationship Id="rId35" Type="http://schemas.openxmlformats.org/officeDocument/2006/relationships/oleObject" Target="../embeddings/oleObject294.bin"/><Relationship Id="rId36" Type="http://schemas.openxmlformats.org/officeDocument/2006/relationships/oleObject" Target="../embeddings/oleObject295.bin"/><Relationship Id="rId10" Type="http://schemas.openxmlformats.org/officeDocument/2006/relationships/image" Target="../media/image4.emf"/><Relationship Id="rId11" Type="http://schemas.openxmlformats.org/officeDocument/2006/relationships/oleObject" Target="../embeddings/oleObject282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283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284.bin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285.bin"/><Relationship Id="rId18" Type="http://schemas.openxmlformats.org/officeDocument/2006/relationships/image" Target="../media/image8.emf"/><Relationship Id="rId19" Type="http://schemas.openxmlformats.org/officeDocument/2006/relationships/oleObject" Target="../embeddings/oleObject286.bin"/><Relationship Id="rId37" Type="http://schemas.openxmlformats.org/officeDocument/2006/relationships/oleObject" Target="../embeddings/oleObject296.bin"/><Relationship Id="rId38" Type="http://schemas.openxmlformats.org/officeDocument/2006/relationships/oleObject" Target="../embeddings/oleObject297.bin"/><Relationship Id="rId39" Type="http://schemas.openxmlformats.org/officeDocument/2006/relationships/oleObject" Target="../embeddings/oleObject298.bin"/><Relationship Id="rId40" Type="http://schemas.openxmlformats.org/officeDocument/2006/relationships/oleObject" Target="../embeddings/oleObject299.bin"/><Relationship Id="rId41" Type="http://schemas.openxmlformats.org/officeDocument/2006/relationships/oleObject" Target="../embeddings/oleObject300.bin"/><Relationship Id="rId42" Type="http://schemas.openxmlformats.org/officeDocument/2006/relationships/oleObject" Target="../embeddings/oleObject301.bin"/><Relationship Id="rId43" Type="http://schemas.openxmlformats.org/officeDocument/2006/relationships/oleObject" Target="../embeddings/oleObject302.bin"/><Relationship Id="rId44" Type="http://schemas.openxmlformats.org/officeDocument/2006/relationships/oleObject" Target="../embeddings/oleObject303.bin"/><Relationship Id="rId45" Type="http://schemas.openxmlformats.org/officeDocument/2006/relationships/oleObject" Target="../embeddings/oleObject304.bin"/></Relationships>
</file>

<file path=ppt/slides/_rels/slide23.xml.rels><?xml version="1.0" encoding="UTF-8" standalone="yes"?>
<Relationships xmlns="http://schemas.openxmlformats.org/package/2006/relationships"><Relationship Id="rId46" Type="http://schemas.openxmlformats.org/officeDocument/2006/relationships/oleObject" Target="../embeddings/oleObject333.bin"/><Relationship Id="rId47" Type="http://schemas.openxmlformats.org/officeDocument/2006/relationships/oleObject" Target="../embeddings/oleObject334.bin"/><Relationship Id="rId48" Type="http://schemas.openxmlformats.org/officeDocument/2006/relationships/oleObject" Target="../embeddings/oleObject335.bin"/><Relationship Id="rId49" Type="http://schemas.openxmlformats.org/officeDocument/2006/relationships/oleObject" Target="../embeddings/oleObject336.bin"/><Relationship Id="rId20" Type="http://schemas.openxmlformats.org/officeDocument/2006/relationships/image" Target="../media/image9.emf"/><Relationship Id="rId21" Type="http://schemas.openxmlformats.org/officeDocument/2006/relationships/oleObject" Target="../embeddings/oleObject316.bin"/><Relationship Id="rId22" Type="http://schemas.openxmlformats.org/officeDocument/2006/relationships/image" Target="../media/image10.emf"/><Relationship Id="rId23" Type="http://schemas.openxmlformats.org/officeDocument/2006/relationships/oleObject" Target="../embeddings/oleObject317.bin"/><Relationship Id="rId24" Type="http://schemas.openxmlformats.org/officeDocument/2006/relationships/image" Target="../media/image11.emf"/><Relationship Id="rId25" Type="http://schemas.openxmlformats.org/officeDocument/2006/relationships/oleObject" Target="../embeddings/oleObject318.bin"/><Relationship Id="rId26" Type="http://schemas.openxmlformats.org/officeDocument/2006/relationships/image" Target="../media/image12.emf"/><Relationship Id="rId27" Type="http://schemas.openxmlformats.org/officeDocument/2006/relationships/oleObject" Target="../embeddings/oleObject319.bin"/><Relationship Id="rId28" Type="http://schemas.openxmlformats.org/officeDocument/2006/relationships/image" Target="../media/image13.emf"/><Relationship Id="rId29" Type="http://schemas.openxmlformats.org/officeDocument/2006/relationships/oleObject" Target="../embeddings/oleObject320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6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307.bin"/><Relationship Id="rId30" Type="http://schemas.openxmlformats.org/officeDocument/2006/relationships/image" Target="../media/image14.emf"/><Relationship Id="rId31" Type="http://schemas.openxmlformats.org/officeDocument/2006/relationships/oleObject" Target="../embeddings/oleObject321.bin"/><Relationship Id="rId32" Type="http://schemas.openxmlformats.org/officeDocument/2006/relationships/image" Target="../media/image15.emf"/><Relationship Id="rId9" Type="http://schemas.openxmlformats.org/officeDocument/2006/relationships/oleObject" Target="../embeddings/oleObject310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08.bin"/><Relationship Id="rId8" Type="http://schemas.openxmlformats.org/officeDocument/2006/relationships/oleObject" Target="../embeddings/oleObject309.bin"/><Relationship Id="rId33" Type="http://schemas.openxmlformats.org/officeDocument/2006/relationships/oleObject" Target="../embeddings/oleObject322.bin"/><Relationship Id="rId34" Type="http://schemas.openxmlformats.org/officeDocument/2006/relationships/image" Target="../media/image16.emf"/><Relationship Id="rId35" Type="http://schemas.openxmlformats.org/officeDocument/2006/relationships/oleObject" Target="../embeddings/oleObject323.bin"/><Relationship Id="rId36" Type="http://schemas.openxmlformats.org/officeDocument/2006/relationships/image" Target="../media/image17.emf"/><Relationship Id="rId10" Type="http://schemas.openxmlformats.org/officeDocument/2006/relationships/image" Target="../media/image4.emf"/><Relationship Id="rId11" Type="http://schemas.openxmlformats.org/officeDocument/2006/relationships/oleObject" Target="../embeddings/oleObject311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312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313.bin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314.bin"/><Relationship Id="rId18" Type="http://schemas.openxmlformats.org/officeDocument/2006/relationships/image" Target="../media/image8.emf"/><Relationship Id="rId19" Type="http://schemas.openxmlformats.org/officeDocument/2006/relationships/oleObject" Target="../embeddings/oleObject315.bin"/><Relationship Id="rId37" Type="http://schemas.openxmlformats.org/officeDocument/2006/relationships/oleObject" Target="../embeddings/oleObject324.bin"/><Relationship Id="rId38" Type="http://schemas.openxmlformats.org/officeDocument/2006/relationships/oleObject" Target="../embeddings/oleObject325.bin"/><Relationship Id="rId39" Type="http://schemas.openxmlformats.org/officeDocument/2006/relationships/oleObject" Target="../embeddings/oleObject326.bin"/><Relationship Id="rId40" Type="http://schemas.openxmlformats.org/officeDocument/2006/relationships/oleObject" Target="../embeddings/oleObject327.bin"/><Relationship Id="rId41" Type="http://schemas.openxmlformats.org/officeDocument/2006/relationships/oleObject" Target="../embeddings/oleObject328.bin"/><Relationship Id="rId42" Type="http://schemas.openxmlformats.org/officeDocument/2006/relationships/oleObject" Target="../embeddings/oleObject329.bin"/><Relationship Id="rId43" Type="http://schemas.openxmlformats.org/officeDocument/2006/relationships/oleObject" Target="../embeddings/oleObject330.bin"/><Relationship Id="rId44" Type="http://schemas.openxmlformats.org/officeDocument/2006/relationships/oleObject" Target="../embeddings/oleObject331.bin"/><Relationship Id="rId45" Type="http://schemas.openxmlformats.org/officeDocument/2006/relationships/oleObject" Target="../embeddings/oleObject332.bin"/></Relationships>
</file>

<file path=ppt/slides/_rels/slide24.xml.rels><?xml version="1.0" encoding="UTF-8" standalone="yes"?>
<Relationships xmlns="http://schemas.openxmlformats.org/package/2006/relationships"><Relationship Id="rId46" Type="http://schemas.openxmlformats.org/officeDocument/2006/relationships/oleObject" Target="../embeddings/oleObject364.bin"/><Relationship Id="rId47" Type="http://schemas.openxmlformats.org/officeDocument/2006/relationships/oleObject" Target="../embeddings/oleObject365.bin"/><Relationship Id="rId48" Type="http://schemas.openxmlformats.org/officeDocument/2006/relationships/oleObject" Target="../embeddings/oleObject366.bin"/><Relationship Id="rId49" Type="http://schemas.openxmlformats.org/officeDocument/2006/relationships/oleObject" Target="../embeddings/oleObject367.bin"/><Relationship Id="rId20" Type="http://schemas.openxmlformats.org/officeDocument/2006/relationships/image" Target="../media/image9.emf"/><Relationship Id="rId21" Type="http://schemas.openxmlformats.org/officeDocument/2006/relationships/oleObject" Target="../embeddings/oleObject347.bin"/><Relationship Id="rId22" Type="http://schemas.openxmlformats.org/officeDocument/2006/relationships/image" Target="../media/image10.emf"/><Relationship Id="rId23" Type="http://schemas.openxmlformats.org/officeDocument/2006/relationships/oleObject" Target="../embeddings/oleObject348.bin"/><Relationship Id="rId24" Type="http://schemas.openxmlformats.org/officeDocument/2006/relationships/image" Target="../media/image11.emf"/><Relationship Id="rId25" Type="http://schemas.openxmlformats.org/officeDocument/2006/relationships/oleObject" Target="../embeddings/oleObject349.bin"/><Relationship Id="rId26" Type="http://schemas.openxmlformats.org/officeDocument/2006/relationships/image" Target="../media/image12.emf"/><Relationship Id="rId27" Type="http://schemas.openxmlformats.org/officeDocument/2006/relationships/oleObject" Target="../embeddings/oleObject350.bin"/><Relationship Id="rId28" Type="http://schemas.openxmlformats.org/officeDocument/2006/relationships/image" Target="../media/image13.emf"/><Relationship Id="rId29" Type="http://schemas.openxmlformats.org/officeDocument/2006/relationships/oleObject" Target="../embeddings/oleObject351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37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338.bin"/><Relationship Id="rId30" Type="http://schemas.openxmlformats.org/officeDocument/2006/relationships/image" Target="../media/image14.emf"/><Relationship Id="rId31" Type="http://schemas.openxmlformats.org/officeDocument/2006/relationships/oleObject" Target="../embeddings/oleObject352.bin"/><Relationship Id="rId32" Type="http://schemas.openxmlformats.org/officeDocument/2006/relationships/image" Target="../media/image15.emf"/><Relationship Id="rId9" Type="http://schemas.openxmlformats.org/officeDocument/2006/relationships/oleObject" Target="../embeddings/oleObject341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39.bin"/><Relationship Id="rId8" Type="http://schemas.openxmlformats.org/officeDocument/2006/relationships/oleObject" Target="../embeddings/oleObject340.bin"/><Relationship Id="rId33" Type="http://schemas.openxmlformats.org/officeDocument/2006/relationships/oleObject" Target="../embeddings/oleObject353.bin"/><Relationship Id="rId34" Type="http://schemas.openxmlformats.org/officeDocument/2006/relationships/image" Target="../media/image16.emf"/><Relationship Id="rId35" Type="http://schemas.openxmlformats.org/officeDocument/2006/relationships/oleObject" Target="../embeddings/oleObject354.bin"/><Relationship Id="rId36" Type="http://schemas.openxmlformats.org/officeDocument/2006/relationships/image" Target="../media/image17.emf"/><Relationship Id="rId10" Type="http://schemas.openxmlformats.org/officeDocument/2006/relationships/image" Target="../media/image4.emf"/><Relationship Id="rId11" Type="http://schemas.openxmlformats.org/officeDocument/2006/relationships/oleObject" Target="../embeddings/oleObject342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343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344.bin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345.bin"/><Relationship Id="rId18" Type="http://schemas.openxmlformats.org/officeDocument/2006/relationships/image" Target="../media/image8.emf"/><Relationship Id="rId19" Type="http://schemas.openxmlformats.org/officeDocument/2006/relationships/oleObject" Target="../embeddings/oleObject346.bin"/><Relationship Id="rId37" Type="http://schemas.openxmlformats.org/officeDocument/2006/relationships/oleObject" Target="../embeddings/oleObject355.bin"/><Relationship Id="rId38" Type="http://schemas.openxmlformats.org/officeDocument/2006/relationships/oleObject" Target="../embeddings/oleObject356.bin"/><Relationship Id="rId39" Type="http://schemas.openxmlformats.org/officeDocument/2006/relationships/oleObject" Target="../embeddings/oleObject357.bin"/><Relationship Id="rId40" Type="http://schemas.openxmlformats.org/officeDocument/2006/relationships/oleObject" Target="../embeddings/oleObject358.bin"/><Relationship Id="rId41" Type="http://schemas.openxmlformats.org/officeDocument/2006/relationships/oleObject" Target="../embeddings/oleObject359.bin"/><Relationship Id="rId42" Type="http://schemas.openxmlformats.org/officeDocument/2006/relationships/oleObject" Target="../embeddings/oleObject360.bin"/><Relationship Id="rId43" Type="http://schemas.openxmlformats.org/officeDocument/2006/relationships/oleObject" Target="../embeddings/oleObject361.bin"/><Relationship Id="rId44" Type="http://schemas.openxmlformats.org/officeDocument/2006/relationships/oleObject" Target="../embeddings/oleObject362.bin"/><Relationship Id="rId45" Type="http://schemas.openxmlformats.org/officeDocument/2006/relationships/oleObject" Target="../embeddings/oleObject363.bin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74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375.bin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376.bin"/><Relationship Id="rId18" Type="http://schemas.openxmlformats.org/officeDocument/2006/relationships/image" Target="../media/image8.emf"/><Relationship Id="rId19" Type="http://schemas.openxmlformats.org/officeDocument/2006/relationships/oleObject" Target="../embeddings/oleObject377.bin"/><Relationship Id="rId50" Type="http://schemas.openxmlformats.org/officeDocument/2006/relationships/oleObject" Target="../embeddings/oleObject398.bin"/><Relationship Id="rId51" Type="http://schemas.openxmlformats.org/officeDocument/2006/relationships/oleObject" Target="../embeddings/oleObject399.bin"/><Relationship Id="rId52" Type="http://schemas.openxmlformats.org/officeDocument/2006/relationships/oleObject" Target="../embeddings/oleObject400.bin"/><Relationship Id="rId53" Type="http://schemas.openxmlformats.org/officeDocument/2006/relationships/oleObject" Target="../embeddings/oleObject401.bin"/><Relationship Id="rId54" Type="http://schemas.openxmlformats.org/officeDocument/2006/relationships/image" Target="../media/image32.emf"/><Relationship Id="rId40" Type="http://schemas.openxmlformats.org/officeDocument/2006/relationships/oleObject" Target="../embeddings/oleObject388.bin"/><Relationship Id="rId41" Type="http://schemas.openxmlformats.org/officeDocument/2006/relationships/oleObject" Target="../embeddings/oleObject389.bin"/><Relationship Id="rId42" Type="http://schemas.openxmlformats.org/officeDocument/2006/relationships/oleObject" Target="../embeddings/oleObject390.bin"/><Relationship Id="rId43" Type="http://schemas.openxmlformats.org/officeDocument/2006/relationships/oleObject" Target="../embeddings/oleObject391.bin"/><Relationship Id="rId44" Type="http://schemas.openxmlformats.org/officeDocument/2006/relationships/oleObject" Target="../embeddings/oleObject392.bin"/><Relationship Id="rId45" Type="http://schemas.openxmlformats.org/officeDocument/2006/relationships/oleObject" Target="../embeddings/oleObject393.bin"/><Relationship Id="rId46" Type="http://schemas.openxmlformats.org/officeDocument/2006/relationships/oleObject" Target="../embeddings/oleObject394.bin"/><Relationship Id="rId47" Type="http://schemas.openxmlformats.org/officeDocument/2006/relationships/oleObject" Target="../embeddings/oleObject395.bin"/><Relationship Id="rId48" Type="http://schemas.openxmlformats.org/officeDocument/2006/relationships/oleObject" Target="../embeddings/oleObject396.bin"/><Relationship Id="rId49" Type="http://schemas.openxmlformats.org/officeDocument/2006/relationships/oleObject" Target="../embeddings/oleObject397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68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369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70.bin"/><Relationship Id="rId8" Type="http://schemas.openxmlformats.org/officeDocument/2006/relationships/oleObject" Target="../embeddings/oleObject371.bin"/><Relationship Id="rId9" Type="http://schemas.openxmlformats.org/officeDocument/2006/relationships/oleObject" Target="../embeddings/oleObject372.bin"/><Relationship Id="rId30" Type="http://schemas.openxmlformats.org/officeDocument/2006/relationships/image" Target="../media/image14.emf"/><Relationship Id="rId31" Type="http://schemas.openxmlformats.org/officeDocument/2006/relationships/oleObject" Target="../embeddings/oleObject383.bin"/><Relationship Id="rId32" Type="http://schemas.openxmlformats.org/officeDocument/2006/relationships/image" Target="../media/image15.emf"/><Relationship Id="rId33" Type="http://schemas.openxmlformats.org/officeDocument/2006/relationships/oleObject" Target="../embeddings/oleObject384.bin"/><Relationship Id="rId34" Type="http://schemas.openxmlformats.org/officeDocument/2006/relationships/image" Target="../media/image16.emf"/><Relationship Id="rId35" Type="http://schemas.openxmlformats.org/officeDocument/2006/relationships/oleObject" Target="../embeddings/oleObject385.bin"/><Relationship Id="rId36" Type="http://schemas.openxmlformats.org/officeDocument/2006/relationships/image" Target="../media/image17.emf"/><Relationship Id="rId37" Type="http://schemas.openxmlformats.org/officeDocument/2006/relationships/oleObject" Target="../embeddings/oleObject386.bin"/><Relationship Id="rId38" Type="http://schemas.openxmlformats.org/officeDocument/2006/relationships/image" Target="../media/image18.emf"/><Relationship Id="rId39" Type="http://schemas.openxmlformats.org/officeDocument/2006/relationships/oleObject" Target="../embeddings/oleObject387.bin"/><Relationship Id="rId20" Type="http://schemas.openxmlformats.org/officeDocument/2006/relationships/image" Target="../media/image9.emf"/><Relationship Id="rId21" Type="http://schemas.openxmlformats.org/officeDocument/2006/relationships/oleObject" Target="../embeddings/oleObject378.bin"/><Relationship Id="rId22" Type="http://schemas.openxmlformats.org/officeDocument/2006/relationships/image" Target="../media/image10.emf"/><Relationship Id="rId23" Type="http://schemas.openxmlformats.org/officeDocument/2006/relationships/oleObject" Target="../embeddings/oleObject379.bin"/><Relationship Id="rId24" Type="http://schemas.openxmlformats.org/officeDocument/2006/relationships/image" Target="../media/image11.emf"/><Relationship Id="rId25" Type="http://schemas.openxmlformats.org/officeDocument/2006/relationships/oleObject" Target="../embeddings/oleObject380.bin"/><Relationship Id="rId26" Type="http://schemas.openxmlformats.org/officeDocument/2006/relationships/image" Target="../media/image12.emf"/><Relationship Id="rId27" Type="http://schemas.openxmlformats.org/officeDocument/2006/relationships/oleObject" Target="../embeddings/oleObject381.bin"/><Relationship Id="rId28" Type="http://schemas.openxmlformats.org/officeDocument/2006/relationships/image" Target="../media/image13.emf"/><Relationship Id="rId29" Type="http://schemas.openxmlformats.org/officeDocument/2006/relationships/oleObject" Target="../embeddings/oleObject382.bin"/><Relationship Id="rId10" Type="http://schemas.openxmlformats.org/officeDocument/2006/relationships/image" Target="../media/image4.emf"/><Relationship Id="rId11" Type="http://schemas.openxmlformats.org/officeDocument/2006/relationships/oleObject" Target="../embeddings/oleObject373.bin"/><Relationship Id="rId12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46" Type="http://schemas.openxmlformats.org/officeDocument/2006/relationships/image" Target="../media/image15.emf"/><Relationship Id="rId47" Type="http://schemas.openxmlformats.org/officeDocument/2006/relationships/oleObject" Target="../embeddings/oleObject432.bin"/><Relationship Id="rId48" Type="http://schemas.openxmlformats.org/officeDocument/2006/relationships/image" Target="../media/image16.emf"/><Relationship Id="rId49" Type="http://schemas.openxmlformats.org/officeDocument/2006/relationships/oleObject" Target="../embeddings/oleObject433.bin"/><Relationship Id="rId20" Type="http://schemas.openxmlformats.org/officeDocument/2006/relationships/image" Target="../media/image3.emf"/><Relationship Id="rId21" Type="http://schemas.openxmlformats.org/officeDocument/2006/relationships/oleObject" Target="../embeddings/oleObject418.bin"/><Relationship Id="rId22" Type="http://schemas.openxmlformats.org/officeDocument/2006/relationships/oleObject" Target="../embeddings/oleObject419.bin"/><Relationship Id="rId23" Type="http://schemas.openxmlformats.org/officeDocument/2006/relationships/oleObject" Target="../embeddings/oleObject420.bin"/><Relationship Id="rId24" Type="http://schemas.openxmlformats.org/officeDocument/2006/relationships/image" Target="../media/image4.emf"/><Relationship Id="rId25" Type="http://schemas.openxmlformats.org/officeDocument/2006/relationships/oleObject" Target="../embeddings/oleObject421.bin"/><Relationship Id="rId26" Type="http://schemas.openxmlformats.org/officeDocument/2006/relationships/image" Target="../media/image5.emf"/><Relationship Id="rId27" Type="http://schemas.openxmlformats.org/officeDocument/2006/relationships/oleObject" Target="../embeddings/oleObject422.bin"/><Relationship Id="rId28" Type="http://schemas.openxmlformats.org/officeDocument/2006/relationships/image" Target="../media/image6.emf"/><Relationship Id="rId29" Type="http://schemas.openxmlformats.org/officeDocument/2006/relationships/oleObject" Target="../embeddings/oleObject423.bin"/><Relationship Id="rId50" Type="http://schemas.openxmlformats.org/officeDocument/2006/relationships/image" Target="../media/image17.emf"/><Relationship Id="rId51" Type="http://schemas.openxmlformats.org/officeDocument/2006/relationships/oleObject" Target="../embeddings/oleObject434.bin"/><Relationship Id="rId52" Type="http://schemas.openxmlformats.org/officeDocument/2006/relationships/image" Target="../media/image18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02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403.bin"/><Relationship Id="rId30" Type="http://schemas.openxmlformats.org/officeDocument/2006/relationships/image" Target="../media/image7.emf"/><Relationship Id="rId31" Type="http://schemas.openxmlformats.org/officeDocument/2006/relationships/oleObject" Target="../embeddings/oleObject424.bin"/><Relationship Id="rId32" Type="http://schemas.openxmlformats.org/officeDocument/2006/relationships/image" Target="../media/image8.emf"/><Relationship Id="rId9" Type="http://schemas.openxmlformats.org/officeDocument/2006/relationships/oleObject" Target="../embeddings/oleObject407.bin"/><Relationship Id="rId6" Type="http://schemas.openxmlformats.org/officeDocument/2006/relationships/oleObject" Target="../embeddings/oleObject404.bin"/><Relationship Id="rId7" Type="http://schemas.openxmlformats.org/officeDocument/2006/relationships/oleObject" Target="../embeddings/oleObject405.bin"/><Relationship Id="rId8" Type="http://schemas.openxmlformats.org/officeDocument/2006/relationships/oleObject" Target="../embeddings/oleObject406.bin"/><Relationship Id="rId33" Type="http://schemas.openxmlformats.org/officeDocument/2006/relationships/oleObject" Target="../embeddings/oleObject425.bin"/><Relationship Id="rId34" Type="http://schemas.openxmlformats.org/officeDocument/2006/relationships/image" Target="../media/image9.emf"/><Relationship Id="rId35" Type="http://schemas.openxmlformats.org/officeDocument/2006/relationships/oleObject" Target="../embeddings/oleObject426.bin"/><Relationship Id="rId36" Type="http://schemas.openxmlformats.org/officeDocument/2006/relationships/image" Target="../media/image10.emf"/><Relationship Id="rId10" Type="http://schemas.openxmlformats.org/officeDocument/2006/relationships/oleObject" Target="../embeddings/oleObject408.bin"/><Relationship Id="rId11" Type="http://schemas.openxmlformats.org/officeDocument/2006/relationships/oleObject" Target="../embeddings/oleObject409.bin"/><Relationship Id="rId12" Type="http://schemas.openxmlformats.org/officeDocument/2006/relationships/oleObject" Target="../embeddings/oleObject410.bin"/><Relationship Id="rId13" Type="http://schemas.openxmlformats.org/officeDocument/2006/relationships/oleObject" Target="../embeddings/oleObject411.bin"/><Relationship Id="rId14" Type="http://schemas.openxmlformats.org/officeDocument/2006/relationships/oleObject" Target="../embeddings/oleObject412.bin"/><Relationship Id="rId15" Type="http://schemas.openxmlformats.org/officeDocument/2006/relationships/oleObject" Target="../embeddings/oleObject413.bin"/><Relationship Id="rId16" Type="http://schemas.openxmlformats.org/officeDocument/2006/relationships/oleObject" Target="../embeddings/oleObject414.bin"/><Relationship Id="rId17" Type="http://schemas.openxmlformats.org/officeDocument/2006/relationships/oleObject" Target="../embeddings/oleObject415.bin"/><Relationship Id="rId18" Type="http://schemas.openxmlformats.org/officeDocument/2006/relationships/oleObject" Target="../embeddings/oleObject416.bin"/><Relationship Id="rId19" Type="http://schemas.openxmlformats.org/officeDocument/2006/relationships/oleObject" Target="../embeddings/oleObject417.bin"/><Relationship Id="rId37" Type="http://schemas.openxmlformats.org/officeDocument/2006/relationships/oleObject" Target="../embeddings/oleObject427.bin"/><Relationship Id="rId38" Type="http://schemas.openxmlformats.org/officeDocument/2006/relationships/image" Target="../media/image11.emf"/><Relationship Id="rId39" Type="http://schemas.openxmlformats.org/officeDocument/2006/relationships/oleObject" Target="../embeddings/oleObject428.bin"/><Relationship Id="rId40" Type="http://schemas.openxmlformats.org/officeDocument/2006/relationships/image" Target="../media/image12.emf"/><Relationship Id="rId41" Type="http://schemas.openxmlformats.org/officeDocument/2006/relationships/oleObject" Target="../embeddings/oleObject429.bin"/><Relationship Id="rId42" Type="http://schemas.openxmlformats.org/officeDocument/2006/relationships/image" Target="../media/image13.emf"/><Relationship Id="rId43" Type="http://schemas.openxmlformats.org/officeDocument/2006/relationships/oleObject" Target="../embeddings/oleObject430.bin"/><Relationship Id="rId44" Type="http://schemas.openxmlformats.org/officeDocument/2006/relationships/image" Target="../media/image14.emf"/><Relationship Id="rId45" Type="http://schemas.openxmlformats.org/officeDocument/2006/relationships/oleObject" Target="../embeddings/oleObject43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3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3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4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45.bin"/><Relationship Id="rId8" Type="http://schemas.openxmlformats.org/officeDocument/2006/relationships/oleObject" Target="../embeddings/oleObject46.bin"/><Relationship Id="rId9" Type="http://schemas.openxmlformats.org/officeDocument/2006/relationships/image" Target="../media/image3.emf"/><Relationship Id="rId10" Type="http://schemas.openxmlformats.org/officeDocument/2006/relationships/oleObject" Target="../embeddings/oleObject47.bin"/><Relationship Id="rId11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3.bin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54.bin"/><Relationship Id="rId14" Type="http://schemas.openxmlformats.org/officeDocument/2006/relationships/image" Target="../media/image22.emf"/><Relationship Id="rId15" Type="http://schemas.openxmlformats.org/officeDocument/2006/relationships/oleObject" Target="../embeddings/oleObject55.bin"/><Relationship Id="rId16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8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49.bin"/><Relationship Id="rId6" Type="http://schemas.openxmlformats.org/officeDocument/2006/relationships/oleObject" Target="../embeddings/oleObject50.bin"/><Relationship Id="rId7" Type="http://schemas.openxmlformats.org/officeDocument/2006/relationships/oleObject" Target="../embeddings/oleObject51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emf"/><Relationship Id="rId12" Type="http://schemas.openxmlformats.org/officeDocument/2006/relationships/oleObject" Target="../embeddings/oleObject62.bin"/><Relationship Id="rId13" Type="http://schemas.openxmlformats.org/officeDocument/2006/relationships/image" Target="../media/image3.emf"/><Relationship Id="rId14" Type="http://schemas.openxmlformats.org/officeDocument/2006/relationships/oleObject" Target="../embeddings/oleObject63.bin"/><Relationship Id="rId15" Type="http://schemas.openxmlformats.org/officeDocument/2006/relationships/image" Target="../media/image24.emf"/><Relationship Id="rId16" Type="http://schemas.openxmlformats.org/officeDocument/2006/relationships/oleObject" Target="../embeddings/oleObject64.bin"/><Relationship Id="rId17" Type="http://schemas.openxmlformats.org/officeDocument/2006/relationships/image" Target="../media/image25.emf"/><Relationship Id="rId18" Type="http://schemas.openxmlformats.org/officeDocument/2006/relationships/oleObject" Target="../embeddings/oleObject65.bin"/><Relationship Id="rId19" Type="http://schemas.openxmlformats.org/officeDocument/2006/relationships/image" Target="../media/image2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57.bin"/><Relationship Id="rId6" Type="http://schemas.openxmlformats.org/officeDocument/2006/relationships/oleObject" Target="../embeddings/oleObject58.bin"/><Relationship Id="rId7" Type="http://schemas.openxmlformats.org/officeDocument/2006/relationships/oleObject" Target="../embeddings/oleObject59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60.bin"/><Relationship Id="rId10" Type="http://schemas.openxmlformats.org/officeDocument/2006/relationships/oleObject" Target="../embeddings/oleObject6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019"/>
            <a:ext cx="7772400" cy="857921"/>
          </a:xfrm>
        </p:spPr>
        <p:txBody>
          <a:bodyPr/>
          <a:lstStyle/>
          <a:p>
            <a:r>
              <a:rPr lang="en-US" b="1" dirty="0" smtClean="0"/>
              <a:t>Root Spiral of </a:t>
            </a:r>
            <a:r>
              <a:rPr lang="en-US" b="1" dirty="0" err="1" smtClean="0"/>
              <a:t>Theodorus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038" y="756558"/>
            <a:ext cx="6400800" cy="590378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up to a triangle with hypotenuse of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202101" y="6028446"/>
            <a:ext cx="169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Larry Francis</a:t>
            </a:r>
            <a:br>
              <a:rPr lang="en-US" i="1" dirty="0" smtClean="0"/>
            </a:br>
            <a:r>
              <a:rPr lang="en-US" i="1" dirty="0" smtClean="0"/>
              <a:t>revised 3/26/15</a:t>
            </a:r>
            <a:endParaRPr lang="en-US" i="1" dirty="0"/>
          </a:p>
        </p:txBody>
      </p:sp>
      <p:graphicFrame>
        <p:nvGraphicFramePr>
          <p:cNvPr id="1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654261"/>
              </p:ext>
            </p:extLst>
          </p:nvPr>
        </p:nvGraphicFramePr>
        <p:xfrm>
          <a:off x="7303872" y="783578"/>
          <a:ext cx="745798" cy="530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1" name="Equation" r:id="rId4" imgW="304800" imgH="215900" progId="Equation.3">
                  <p:embed/>
                </p:oleObj>
              </mc:Choice>
              <mc:Fallback>
                <p:oleObj name="Equation" r:id="rId4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03872" y="783578"/>
                        <a:ext cx="745798" cy="530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8" name="Group 107"/>
          <p:cNvGrpSpPr/>
          <p:nvPr/>
        </p:nvGrpSpPr>
        <p:grpSpPr>
          <a:xfrm>
            <a:off x="4172902" y="1754910"/>
            <a:ext cx="1194394" cy="1386437"/>
            <a:chOff x="4172902" y="1754910"/>
            <a:chExt cx="1194394" cy="1386437"/>
          </a:xfrm>
          <a:noFill/>
        </p:grpSpPr>
        <p:grpSp>
          <p:nvGrpSpPr>
            <p:cNvPr id="124" name="Group 123"/>
            <p:cNvGrpSpPr/>
            <p:nvPr/>
          </p:nvGrpSpPr>
          <p:grpSpPr>
            <a:xfrm>
              <a:off x="4172902" y="1849962"/>
              <a:ext cx="1194394" cy="1291385"/>
              <a:chOff x="4172902" y="1849962"/>
              <a:chExt cx="1194394" cy="1291385"/>
            </a:xfrm>
            <a:grpFill/>
          </p:grpSpPr>
          <p:grpSp>
            <p:nvGrpSpPr>
              <p:cNvPr id="126" name="Group 42"/>
              <p:cNvGrpSpPr>
                <a:grpSpLocks noChangeAspect="1"/>
              </p:cNvGrpSpPr>
              <p:nvPr/>
            </p:nvGrpSpPr>
            <p:grpSpPr bwMode="auto">
              <a:xfrm rot="13481890">
                <a:off x="5175275" y="2267588"/>
                <a:ext cx="192021" cy="189224"/>
                <a:chOff x="3136" y="3022"/>
                <a:chExt cx="116" cy="116"/>
              </a:xfrm>
              <a:grpFill/>
            </p:grpSpPr>
            <p:sp>
              <p:nvSpPr>
                <p:cNvPr id="128" name="Line 43"/>
                <p:cNvSpPr>
                  <a:spLocks noChangeShapeType="1"/>
                </p:cNvSpPr>
                <p:nvPr/>
              </p:nvSpPr>
              <p:spPr bwMode="auto">
                <a:xfrm>
                  <a:off x="3136" y="3022"/>
                  <a:ext cx="116" cy="0"/>
                </a:xfrm>
                <a:prstGeom prst="line">
                  <a:avLst/>
                </a:pr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44"/>
                <p:cNvSpPr>
                  <a:spLocks noChangeShapeType="1"/>
                </p:cNvSpPr>
                <p:nvPr/>
              </p:nvSpPr>
              <p:spPr bwMode="auto">
                <a:xfrm rot="16200000">
                  <a:off x="3194" y="3080"/>
                  <a:ext cx="116" cy="0"/>
                </a:xfrm>
                <a:prstGeom prst="line">
                  <a:avLst/>
                </a:pr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7" name="Right Triangle 126"/>
              <p:cNvSpPr/>
              <p:nvPr/>
            </p:nvSpPr>
            <p:spPr>
              <a:xfrm rot="13481890">
                <a:off x="4172902" y="1849962"/>
                <a:ext cx="913285" cy="1291385"/>
              </a:xfrm>
              <a:prstGeom prst="rtTriangl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125" name="Object 1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1538402"/>
                </p:ext>
              </p:extLst>
            </p:nvPr>
          </p:nvGraphicFramePr>
          <p:xfrm>
            <a:off x="5097321" y="1754910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82" name="Equation" r:id="rId6" imgW="101600" imgH="152400" progId="Equation.3">
                    <p:embed/>
                  </p:oleObj>
                </mc:Choice>
                <mc:Fallback>
                  <p:oleObj name="Equation" r:id="rId6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097321" y="1754910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0" name="Group 129"/>
          <p:cNvGrpSpPr/>
          <p:nvPr/>
        </p:nvGrpSpPr>
        <p:grpSpPr>
          <a:xfrm>
            <a:off x="3721751" y="1337877"/>
            <a:ext cx="1020428" cy="1878536"/>
            <a:chOff x="3721751" y="1337877"/>
            <a:chExt cx="1020428" cy="1878536"/>
          </a:xfrm>
          <a:noFill/>
        </p:grpSpPr>
        <p:grpSp>
          <p:nvGrpSpPr>
            <p:cNvPr id="131" name="Group 130"/>
            <p:cNvGrpSpPr/>
            <p:nvPr/>
          </p:nvGrpSpPr>
          <p:grpSpPr>
            <a:xfrm>
              <a:off x="3721751" y="1636430"/>
              <a:ext cx="1020428" cy="1579983"/>
              <a:chOff x="3721751" y="1636430"/>
              <a:chExt cx="1020428" cy="1579983"/>
            </a:xfrm>
            <a:grpFill/>
          </p:grpSpPr>
          <p:grpSp>
            <p:nvGrpSpPr>
              <p:cNvPr id="133" name="Group 42"/>
              <p:cNvGrpSpPr>
                <a:grpSpLocks noChangeAspect="1"/>
              </p:cNvGrpSpPr>
              <p:nvPr/>
            </p:nvGrpSpPr>
            <p:grpSpPr bwMode="auto">
              <a:xfrm rot="11353836">
                <a:off x="4550155" y="1712410"/>
                <a:ext cx="192024" cy="185893"/>
                <a:chOff x="3136" y="3022"/>
                <a:chExt cx="116" cy="116"/>
              </a:xfrm>
              <a:grpFill/>
            </p:grpSpPr>
            <p:sp>
              <p:nvSpPr>
                <p:cNvPr id="135" name="Line 43"/>
                <p:cNvSpPr>
                  <a:spLocks noChangeShapeType="1"/>
                </p:cNvSpPr>
                <p:nvPr/>
              </p:nvSpPr>
              <p:spPr bwMode="auto">
                <a:xfrm>
                  <a:off x="3136" y="3022"/>
                  <a:ext cx="116" cy="0"/>
                </a:xfrm>
                <a:prstGeom prst="line">
                  <a:avLst/>
                </a:pr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3194" y="3080"/>
                  <a:ext cx="116" cy="0"/>
                </a:xfrm>
                <a:prstGeom prst="line">
                  <a:avLst/>
                </a:pr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4" name="Right Triangle 133"/>
              <p:cNvSpPr/>
              <p:nvPr/>
            </p:nvSpPr>
            <p:spPr>
              <a:xfrm rot="11353836">
                <a:off x="3721751" y="1636430"/>
                <a:ext cx="913285" cy="1579983"/>
              </a:xfrm>
              <a:prstGeom prst="rtTriangl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132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862622"/>
                </p:ext>
              </p:extLst>
            </p:nvPr>
          </p:nvGraphicFramePr>
          <p:xfrm>
            <a:off x="4294614" y="1337877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83" name="Equation" r:id="rId8" imgW="101600" imgH="152400" progId="Equation.3">
                    <p:embed/>
                  </p:oleObj>
                </mc:Choice>
                <mc:Fallback>
                  <p:oleObj name="Equation" r:id="rId8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294614" y="1337877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7" name="Group 136"/>
          <p:cNvGrpSpPr/>
          <p:nvPr/>
        </p:nvGrpSpPr>
        <p:grpSpPr>
          <a:xfrm>
            <a:off x="3264447" y="1415637"/>
            <a:ext cx="947021" cy="2093864"/>
            <a:chOff x="3264447" y="1415637"/>
            <a:chExt cx="947021" cy="2093864"/>
          </a:xfrm>
          <a:noFill/>
        </p:grpSpPr>
        <p:grpSp>
          <p:nvGrpSpPr>
            <p:cNvPr id="138" name="Group 42"/>
            <p:cNvGrpSpPr>
              <a:grpSpLocks noChangeAspect="1"/>
            </p:cNvGrpSpPr>
            <p:nvPr/>
          </p:nvGrpSpPr>
          <p:grpSpPr bwMode="auto">
            <a:xfrm rot="9554371">
              <a:off x="3709484" y="1612986"/>
              <a:ext cx="192020" cy="187730"/>
              <a:chOff x="3136" y="3022"/>
              <a:chExt cx="116" cy="116"/>
            </a:xfrm>
            <a:grpFill/>
          </p:grpSpPr>
          <p:sp>
            <p:nvSpPr>
              <p:cNvPr id="14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" name="Right Triangle 138"/>
            <p:cNvSpPr/>
            <p:nvPr/>
          </p:nvSpPr>
          <p:spPr>
            <a:xfrm rot="9554371">
              <a:off x="3298183" y="1680701"/>
              <a:ext cx="913285" cy="1828800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40" name="Object 1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8169500"/>
                </p:ext>
              </p:extLst>
            </p:nvPr>
          </p:nvGraphicFramePr>
          <p:xfrm>
            <a:off x="3264447" y="1415637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84" name="Equation" r:id="rId9" imgW="101600" imgH="152400" progId="Equation.3">
                    <p:embed/>
                  </p:oleObj>
                </mc:Choice>
                <mc:Fallback>
                  <p:oleObj name="Equation" r:id="rId9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64447" y="1415637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" name="Group 142"/>
          <p:cNvGrpSpPr/>
          <p:nvPr/>
        </p:nvGrpSpPr>
        <p:grpSpPr>
          <a:xfrm>
            <a:off x="2413127" y="1914971"/>
            <a:ext cx="2044598" cy="1473520"/>
            <a:chOff x="2413127" y="1914971"/>
            <a:chExt cx="2044598" cy="1473520"/>
          </a:xfrm>
          <a:noFill/>
        </p:grpSpPr>
        <p:sp>
          <p:nvSpPr>
            <p:cNvPr id="144" name="Right Triangle 143"/>
            <p:cNvSpPr/>
            <p:nvPr/>
          </p:nvSpPr>
          <p:spPr>
            <a:xfrm rot="7967782">
              <a:off x="2978783" y="1909550"/>
              <a:ext cx="913285" cy="2044598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42"/>
            <p:cNvGrpSpPr>
              <a:grpSpLocks noChangeAspect="1"/>
            </p:cNvGrpSpPr>
            <p:nvPr/>
          </p:nvGrpSpPr>
          <p:grpSpPr bwMode="auto">
            <a:xfrm rot="7990840">
              <a:off x="2901051" y="1947071"/>
              <a:ext cx="192024" cy="192024"/>
              <a:chOff x="3136" y="3022"/>
              <a:chExt cx="116" cy="116"/>
            </a:xfrm>
            <a:grpFill/>
          </p:grpSpPr>
          <p:sp>
            <p:nvSpPr>
              <p:cNvPr id="147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46" name="Object 1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3342100"/>
                </p:ext>
              </p:extLst>
            </p:nvPr>
          </p:nvGraphicFramePr>
          <p:xfrm>
            <a:off x="2496007" y="1914971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85" name="Equation" r:id="rId10" imgW="101600" imgH="152400" progId="Equation.3">
                    <p:embed/>
                  </p:oleObj>
                </mc:Choice>
                <mc:Fallback>
                  <p:oleObj name="Equation" r:id="rId10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496007" y="1914971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9" name="Group 148"/>
          <p:cNvGrpSpPr/>
          <p:nvPr/>
        </p:nvGrpSpPr>
        <p:grpSpPr>
          <a:xfrm>
            <a:off x="1987360" y="2603550"/>
            <a:ext cx="2425752" cy="1215944"/>
            <a:chOff x="1987360" y="2603550"/>
            <a:chExt cx="2425752" cy="1215944"/>
          </a:xfrm>
          <a:noFill/>
        </p:grpSpPr>
        <p:sp>
          <p:nvSpPr>
            <p:cNvPr id="150" name="Right Triangle 149"/>
            <p:cNvSpPr/>
            <p:nvPr/>
          </p:nvSpPr>
          <p:spPr>
            <a:xfrm rot="6509998">
              <a:off x="2836786" y="2243169"/>
              <a:ext cx="913285" cy="2239366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1" name="Group 42"/>
            <p:cNvGrpSpPr>
              <a:grpSpLocks noChangeAspect="1"/>
            </p:cNvGrpSpPr>
            <p:nvPr/>
          </p:nvGrpSpPr>
          <p:grpSpPr bwMode="auto">
            <a:xfrm rot="6527147">
              <a:off x="2341900" y="2603550"/>
              <a:ext cx="192024" cy="192024"/>
              <a:chOff x="3136" y="3022"/>
              <a:chExt cx="116" cy="116"/>
            </a:xfrm>
            <a:grpFill/>
          </p:grpSpPr>
          <p:sp>
            <p:nvSpPr>
              <p:cNvPr id="153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52" name="Object 1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9907946"/>
                </p:ext>
              </p:extLst>
            </p:nvPr>
          </p:nvGraphicFramePr>
          <p:xfrm>
            <a:off x="1987360" y="2769100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86" name="Equation" r:id="rId11" imgW="101600" imgH="152400" progId="Equation.3">
                    <p:embed/>
                  </p:oleObj>
                </mc:Choice>
                <mc:Fallback>
                  <p:oleObj name="Equation" r:id="rId11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987360" y="2769100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5" name="Group 154"/>
          <p:cNvGrpSpPr/>
          <p:nvPr/>
        </p:nvGrpSpPr>
        <p:grpSpPr>
          <a:xfrm>
            <a:off x="1887372" y="3359334"/>
            <a:ext cx="2644839" cy="913285"/>
            <a:chOff x="1887372" y="3359334"/>
            <a:chExt cx="2644839" cy="913285"/>
          </a:xfrm>
          <a:noFill/>
        </p:grpSpPr>
        <p:sp>
          <p:nvSpPr>
            <p:cNvPr id="156" name="Right Triangle 155"/>
            <p:cNvSpPr/>
            <p:nvPr/>
          </p:nvSpPr>
          <p:spPr>
            <a:xfrm rot="5172385">
              <a:off x="2866274" y="2606683"/>
              <a:ext cx="913285" cy="2418588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7" name="Group 42"/>
            <p:cNvGrpSpPr>
              <a:grpSpLocks noChangeAspect="1"/>
            </p:cNvGrpSpPr>
            <p:nvPr/>
          </p:nvGrpSpPr>
          <p:grpSpPr bwMode="auto">
            <a:xfrm rot="5186422">
              <a:off x="2096012" y="3435823"/>
              <a:ext cx="192024" cy="192024"/>
              <a:chOff x="3136" y="3022"/>
              <a:chExt cx="116" cy="116"/>
            </a:xfrm>
            <a:grpFill/>
          </p:grpSpPr>
          <p:sp>
            <p:nvSpPr>
              <p:cNvPr id="159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58" name="Object 1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5178421"/>
                </p:ext>
              </p:extLst>
            </p:nvPr>
          </p:nvGraphicFramePr>
          <p:xfrm>
            <a:off x="1887372" y="3839529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87" name="Equation" r:id="rId12" imgW="101600" imgH="152400" progId="Equation.3">
                    <p:embed/>
                  </p:oleObj>
                </mc:Choice>
                <mc:Fallback>
                  <p:oleObj name="Equation" r:id="rId12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887372" y="3839529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1" name="Group 160"/>
          <p:cNvGrpSpPr/>
          <p:nvPr/>
        </p:nvGrpSpPr>
        <p:grpSpPr>
          <a:xfrm>
            <a:off x="2089796" y="3774598"/>
            <a:ext cx="2718129" cy="1236123"/>
            <a:chOff x="2089796" y="3774598"/>
            <a:chExt cx="2718129" cy="1236123"/>
          </a:xfrm>
          <a:noFill/>
        </p:grpSpPr>
        <p:sp>
          <p:nvSpPr>
            <p:cNvPr id="162" name="Right Triangle 161"/>
            <p:cNvSpPr/>
            <p:nvPr/>
          </p:nvSpPr>
          <p:spPr>
            <a:xfrm rot="3924444">
              <a:off x="3058321" y="2938279"/>
              <a:ext cx="913285" cy="2585923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3" name="Group 42"/>
            <p:cNvGrpSpPr>
              <a:grpSpLocks noChangeAspect="1"/>
            </p:cNvGrpSpPr>
            <p:nvPr/>
          </p:nvGrpSpPr>
          <p:grpSpPr bwMode="auto">
            <a:xfrm rot="3921620">
              <a:off x="2180312" y="4311326"/>
              <a:ext cx="192024" cy="192024"/>
              <a:chOff x="3136" y="3022"/>
              <a:chExt cx="116" cy="116"/>
            </a:xfrm>
            <a:grpFill/>
          </p:grpSpPr>
          <p:sp>
            <p:nvSpPr>
              <p:cNvPr id="165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64" name="Object 1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7504604"/>
                </p:ext>
              </p:extLst>
            </p:nvPr>
          </p:nvGraphicFramePr>
          <p:xfrm>
            <a:off x="2089796" y="4728146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88" name="Equation" r:id="rId13" imgW="101600" imgH="152400" progId="Equation.3">
                    <p:embed/>
                  </p:oleObj>
                </mc:Choice>
                <mc:Fallback>
                  <p:oleObj name="Equation" r:id="rId13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089796" y="4728146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7" name="Group 166"/>
          <p:cNvGrpSpPr/>
          <p:nvPr/>
        </p:nvGrpSpPr>
        <p:grpSpPr>
          <a:xfrm>
            <a:off x="2458802" y="4103801"/>
            <a:ext cx="2743200" cy="1716194"/>
            <a:chOff x="2458802" y="4103801"/>
            <a:chExt cx="2743200" cy="1716194"/>
          </a:xfrm>
          <a:noFill/>
        </p:grpSpPr>
        <p:sp>
          <p:nvSpPr>
            <p:cNvPr id="168" name="Right Triangle 167"/>
            <p:cNvSpPr/>
            <p:nvPr/>
          </p:nvSpPr>
          <p:spPr>
            <a:xfrm rot="2748214">
              <a:off x="3373759" y="3188844"/>
              <a:ext cx="913285" cy="2743200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42"/>
            <p:cNvGrpSpPr>
              <a:grpSpLocks noChangeAspect="1"/>
            </p:cNvGrpSpPr>
            <p:nvPr/>
          </p:nvGrpSpPr>
          <p:grpSpPr bwMode="auto">
            <a:xfrm rot="2850466">
              <a:off x="2567825" y="5088533"/>
              <a:ext cx="192024" cy="192024"/>
              <a:chOff x="3136" y="3022"/>
              <a:chExt cx="116" cy="116"/>
            </a:xfrm>
            <a:grpFill/>
          </p:grpSpPr>
          <p:sp>
            <p:nvSpPr>
              <p:cNvPr id="17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70" name="Object 1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5141131"/>
                </p:ext>
              </p:extLst>
            </p:nvPr>
          </p:nvGraphicFramePr>
          <p:xfrm>
            <a:off x="2624987" y="5537420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89" name="Equation" r:id="rId14" imgW="101600" imgH="152400" progId="Equation.3">
                    <p:embed/>
                  </p:oleObj>
                </mc:Choice>
                <mc:Fallback>
                  <p:oleObj name="Equation" r:id="rId14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24987" y="5537420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3" name="Group 172"/>
          <p:cNvGrpSpPr/>
          <p:nvPr/>
        </p:nvGrpSpPr>
        <p:grpSpPr>
          <a:xfrm>
            <a:off x="3206027" y="3326708"/>
            <a:ext cx="1491179" cy="2996487"/>
            <a:chOff x="3206027" y="3326708"/>
            <a:chExt cx="1491179" cy="2996487"/>
          </a:xfrm>
          <a:noFill/>
        </p:grpSpPr>
        <p:sp>
          <p:nvSpPr>
            <p:cNvPr id="174" name="Right Triangle 173"/>
            <p:cNvSpPr/>
            <p:nvPr/>
          </p:nvSpPr>
          <p:spPr>
            <a:xfrm rot="1640945">
              <a:off x="3783921" y="3326708"/>
              <a:ext cx="913285" cy="2891333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5" name="Group 42"/>
            <p:cNvGrpSpPr>
              <a:grpSpLocks noChangeAspect="1"/>
            </p:cNvGrpSpPr>
            <p:nvPr/>
          </p:nvGrpSpPr>
          <p:grpSpPr bwMode="auto">
            <a:xfrm rot="1744790">
              <a:off x="3206027" y="5708089"/>
              <a:ext cx="192024" cy="192024"/>
              <a:chOff x="3136" y="3022"/>
              <a:chExt cx="116" cy="116"/>
            </a:xfrm>
            <a:grpFill/>
          </p:grpSpPr>
          <p:sp>
            <p:nvSpPr>
              <p:cNvPr id="177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76" name="Object 1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9237283"/>
                </p:ext>
              </p:extLst>
            </p:nvPr>
          </p:nvGraphicFramePr>
          <p:xfrm>
            <a:off x="3406503" y="6040620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90" name="Equation" r:id="rId15" imgW="101600" imgH="152400" progId="Equation.3">
                    <p:embed/>
                  </p:oleObj>
                </mc:Choice>
                <mc:Fallback>
                  <p:oleObj name="Equation" r:id="rId15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06503" y="6040620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9" name="Group 178"/>
          <p:cNvGrpSpPr/>
          <p:nvPr/>
        </p:nvGrpSpPr>
        <p:grpSpPr>
          <a:xfrm>
            <a:off x="3996875" y="3331730"/>
            <a:ext cx="1148527" cy="3346812"/>
            <a:chOff x="3996875" y="3331730"/>
            <a:chExt cx="1148527" cy="3346812"/>
          </a:xfrm>
          <a:noFill/>
        </p:grpSpPr>
        <p:sp>
          <p:nvSpPr>
            <p:cNvPr id="180" name="Right Triangle 179"/>
            <p:cNvSpPr/>
            <p:nvPr/>
          </p:nvSpPr>
          <p:spPr>
            <a:xfrm rot="581596">
              <a:off x="4232117" y="3331730"/>
              <a:ext cx="913285" cy="3032150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1" name="Group 42"/>
            <p:cNvGrpSpPr>
              <a:grpSpLocks noChangeAspect="1"/>
            </p:cNvGrpSpPr>
            <p:nvPr/>
          </p:nvGrpSpPr>
          <p:grpSpPr bwMode="auto">
            <a:xfrm rot="525746">
              <a:off x="3996875" y="6091946"/>
              <a:ext cx="192024" cy="192024"/>
              <a:chOff x="3136" y="3022"/>
              <a:chExt cx="116" cy="116"/>
            </a:xfrm>
            <a:grpFill/>
          </p:grpSpPr>
          <p:sp>
            <p:nvSpPr>
              <p:cNvPr id="183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82" name="Object 1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227426"/>
                </p:ext>
              </p:extLst>
            </p:nvPr>
          </p:nvGraphicFramePr>
          <p:xfrm>
            <a:off x="4346052" y="6395967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91" name="Equation" r:id="rId16" imgW="101600" imgH="152400" progId="Equation.3">
                    <p:embed/>
                  </p:oleObj>
                </mc:Choice>
                <mc:Fallback>
                  <p:oleObj name="Equation" r:id="rId16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346052" y="6395967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5" name="Group 184"/>
          <p:cNvGrpSpPr/>
          <p:nvPr/>
        </p:nvGrpSpPr>
        <p:grpSpPr>
          <a:xfrm>
            <a:off x="4682354" y="3195873"/>
            <a:ext cx="913285" cy="3482669"/>
            <a:chOff x="4682354" y="3195873"/>
            <a:chExt cx="913285" cy="3482669"/>
          </a:xfrm>
          <a:noFill/>
        </p:grpSpPr>
        <p:sp>
          <p:nvSpPr>
            <p:cNvPr id="186" name="Right Triangle 185"/>
            <p:cNvSpPr/>
            <p:nvPr/>
          </p:nvSpPr>
          <p:spPr>
            <a:xfrm rot="21169059">
              <a:off x="4682354" y="3195873"/>
              <a:ext cx="913285" cy="3176626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7" name="Group 42"/>
            <p:cNvGrpSpPr>
              <a:grpSpLocks noChangeAspect="1"/>
            </p:cNvGrpSpPr>
            <p:nvPr/>
          </p:nvGrpSpPr>
          <p:grpSpPr bwMode="auto">
            <a:xfrm rot="21257014">
              <a:off x="4874737" y="6216020"/>
              <a:ext cx="192024" cy="192024"/>
              <a:chOff x="3136" y="3022"/>
              <a:chExt cx="116" cy="116"/>
            </a:xfrm>
            <a:grpFill/>
          </p:grpSpPr>
          <p:sp>
            <p:nvSpPr>
              <p:cNvPr id="189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88" name="Object 1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7108222"/>
                </p:ext>
              </p:extLst>
            </p:nvPr>
          </p:nvGraphicFramePr>
          <p:xfrm>
            <a:off x="5242887" y="6395967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92" name="Equation" r:id="rId17" imgW="101600" imgH="152400" progId="Equation.3">
                    <p:embed/>
                  </p:oleObj>
                </mc:Choice>
                <mc:Fallback>
                  <p:oleObj name="Equation" r:id="rId17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242887" y="6395967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1" name="Group 190"/>
          <p:cNvGrpSpPr/>
          <p:nvPr/>
        </p:nvGrpSpPr>
        <p:grpSpPr>
          <a:xfrm>
            <a:off x="5462681" y="2605900"/>
            <a:ext cx="1774468" cy="3420770"/>
            <a:chOff x="5462681" y="2605900"/>
            <a:chExt cx="1774468" cy="3420770"/>
          </a:xfrm>
          <a:noFill/>
        </p:grpSpPr>
        <p:sp>
          <p:nvSpPr>
            <p:cNvPr id="192" name="Right Triangle 191"/>
            <p:cNvSpPr/>
            <p:nvPr/>
          </p:nvSpPr>
          <p:spPr>
            <a:xfrm rot="19268583">
              <a:off x="5462681" y="2605900"/>
              <a:ext cx="913285" cy="3420770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3" name="Group 42"/>
            <p:cNvGrpSpPr>
              <a:grpSpLocks noChangeAspect="1"/>
            </p:cNvGrpSpPr>
            <p:nvPr/>
          </p:nvGrpSpPr>
          <p:grpSpPr bwMode="auto">
            <a:xfrm rot="19317769">
              <a:off x="6550807" y="5702508"/>
              <a:ext cx="192024" cy="192024"/>
              <a:chOff x="3136" y="3022"/>
              <a:chExt cx="116" cy="116"/>
            </a:xfrm>
            <a:grpFill/>
          </p:grpSpPr>
          <p:sp>
            <p:nvSpPr>
              <p:cNvPr id="195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94" name="Object 19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8093844"/>
                </p:ext>
              </p:extLst>
            </p:nvPr>
          </p:nvGraphicFramePr>
          <p:xfrm>
            <a:off x="7048237" y="5625568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93" name="Equation" r:id="rId18" imgW="101600" imgH="152400" progId="Equation.3">
                    <p:embed/>
                  </p:oleObj>
                </mc:Choice>
                <mc:Fallback>
                  <p:oleObj name="Equation" r:id="rId18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048237" y="5625568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7" name="Group 196"/>
          <p:cNvGrpSpPr/>
          <p:nvPr/>
        </p:nvGrpSpPr>
        <p:grpSpPr>
          <a:xfrm>
            <a:off x="5102655" y="2955726"/>
            <a:ext cx="1306840" cy="3440241"/>
            <a:chOff x="5102655" y="2955726"/>
            <a:chExt cx="1306840" cy="3440241"/>
          </a:xfrm>
          <a:noFill/>
        </p:grpSpPr>
        <p:sp>
          <p:nvSpPr>
            <p:cNvPr id="198" name="Right Triangle 197"/>
            <p:cNvSpPr/>
            <p:nvPr/>
          </p:nvSpPr>
          <p:spPr>
            <a:xfrm rot="20189328">
              <a:off x="5102655" y="2955726"/>
              <a:ext cx="913285" cy="3296412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9" name="Group 42"/>
            <p:cNvGrpSpPr>
              <a:grpSpLocks noChangeAspect="1"/>
            </p:cNvGrpSpPr>
            <p:nvPr/>
          </p:nvGrpSpPr>
          <p:grpSpPr bwMode="auto">
            <a:xfrm rot="20151388">
              <a:off x="5751422" y="6068437"/>
              <a:ext cx="192024" cy="192024"/>
              <a:chOff x="3136" y="3022"/>
              <a:chExt cx="116" cy="116"/>
            </a:xfrm>
            <a:grpFill/>
          </p:grpSpPr>
          <p:sp>
            <p:nvSpPr>
              <p:cNvPr id="20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200" name="Object 1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7325752"/>
                </p:ext>
              </p:extLst>
            </p:nvPr>
          </p:nvGraphicFramePr>
          <p:xfrm>
            <a:off x="6220583" y="6113392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94" name="Equation" r:id="rId19" imgW="101600" imgH="152400" progId="Equation.3">
                    <p:embed/>
                  </p:oleObj>
                </mc:Choice>
                <mc:Fallback>
                  <p:oleObj name="Equation" r:id="rId19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220583" y="6113392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3" name="Group 202"/>
          <p:cNvGrpSpPr/>
          <p:nvPr/>
        </p:nvGrpSpPr>
        <p:grpSpPr>
          <a:xfrm>
            <a:off x="4425702" y="3488897"/>
            <a:ext cx="3540557" cy="1825130"/>
            <a:chOff x="4425702" y="3488897"/>
            <a:chExt cx="3540557" cy="1825130"/>
          </a:xfrm>
          <a:noFill/>
        </p:grpSpPr>
        <p:grpSp>
          <p:nvGrpSpPr>
            <p:cNvPr id="204" name="Group 203"/>
            <p:cNvGrpSpPr/>
            <p:nvPr/>
          </p:nvGrpSpPr>
          <p:grpSpPr>
            <a:xfrm>
              <a:off x="4425702" y="3488897"/>
              <a:ext cx="3540557" cy="1825130"/>
              <a:chOff x="4425702" y="3488897"/>
              <a:chExt cx="3540557" cy="1825130"/>
            </a:xfrm>
            <a:grpFill/>
          </p:grpSpPr>
          <p:sp>
            <p:nvSpPr>
              <p:cNvPr id="206" name="Right Triangle 205"/>
              <p:cNvSpPr/>
              <p:nvPr/>
            </p:nvSpPr>
            <p:spPr>
              <a:xfrm rot="18368178">
                <a:off x="5739338" y="2175261"/>
                <a:ext cx="913285" cy="3540557"/>
              </a:xfrm>
              <a:prstGeom prst="rtTriangl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7" name="Group 42"/>
              <p:cNvGrpSpPr>
                <a:grpSpLocks noChangeAspect="1"/>
              </p:cNvGrpSpPr>
              <p:nvPr/>
            </p:nvGrpSpPr>
            <p:grpSpPr bwMode="auto">
              <a:xfrm rot="18473680">
                <a:off x="7230890" y="5122003"/>
                <a:ext cx="192024" cy="192024"/>
                <a:chOff x="3136" y="3022"/>
                <a:chExt cx="116" cy="116"/>
              </a:xfrm>
              <a:grpFill/>
            </p:grpSpPr>
            <p:sp>
              <p:nvSpPr>
                <p:cNvPr id="208" name="Line 43"/>
                <p:cNvSpPr>
                  <a:spLocks noChangeShapeType="1"/>
                </p:cNvSpPr>
                <p:nvPr/>
              </p:nvSpPr>
              <p:spPr bwMode="auto">
                <a:xfrm>
                  <a:off x="3136" y="3022"/>
                  <a:ext cx="116" cy="0"/>
                </a:xfrm>
                <a:prstGeom prst="line">
                  <a:avLst/>
                </a:pr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3194" y="3080"/>
                  <a:ext cx="116" cy="0"/>
                </a:xfrm>
                <a:prstGeom prst="line">
                  <a:avLst/>
                </a:pr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205" name="Object 20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9013032"/>
                </p:ext>
              </p:extLst>
            </p:nvPr>
          </p:nvGraphicFramePr>
          <p:xfrm>
            <a:off x="7658233" y="4955348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95" name="Equation" r:id="rId20" imgW="101600" imgH="152400" progId="Equation.3">
                    <p:embed/>
                  </p:oleObj>
                </mc:Choice>
                <mc:Fallback>
                  <p:oleObj name="Equation" r:id="rId20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658233" y="4955348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0" name="Group 209"/>
          <p:cNvGrpSpPr/>
          <p:nvPr/>
        </p:nvGrpSpPr>
        <p:grpSpPr>
          <a:xfrm>
            <a:off x="4538767" y="3065651"/>
            <a:ext cx="3762720" cy="1523073"/>
            <a:chOff x="4538767" y="3065651"/>
            <a:chExt cx="3762720" cy="1523073"/>
          </a:xfrm>
          <a:noFill/>
        </p:grpSpPr>
        <p:sp>
          <p:nvSpPr>
            <p:cNvPr id="211" name="Right Triangle 210"/>
            <p:cNvSpPr/>
            <p:nvPr/>
          </p:nvSpPr>
          <p:spPr>
            <a:xfrm rot="17498180">
              <a:off x="5910924" y="1693494"/>
              <a:ext cx="913285" cy="3657600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2" name="Group 42"/>
            <p:cNvGrpSpPr>
              <a:grpSpLocks noChangeAspect="1"/>
            </p:cNvGrpSpPr>
            <p:nvPr/>
          </p:nvGrpSpPr>
          <p:grpSpPr bwMode="auto">
            <a:xfrm rot="17609828">
              <a:off x="7742885" y="4396700"/>
              <a:ext cx="192024" cy="192024"/>
              <a:chOff x="3136" y="3022"/>
              <a:chExt cx="116" cy="116"/>
            </a:xfrm>
            <a:grpFill/>
          </p:grpSpPr>
          <p:sp>
            <p:nvSpPr>
              <p:cNvPr id="214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213" name="Object 2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5432270"/>
                </p:ext>
              </p:extLst>
            </p:nvPr>
          </p:nvGraphicFramePr>
          <p:xfrm>
            <a:off x="8112575" y="4138752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96" name="Equation" r:id="rId21" imgW="101600" imgH="152400" progId="Equation.3">
                    <p:embed/>
                  </p:oleObj>
                </mc:Choice>
                <mc:Fallback>
                  <p:oleObj name="Equation" r:id="rId21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112575" y="4138752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6" name="Oval 215"/>
          <p:cNvSpPr>
            <a:spLocks noChangeAspect="1"/>
          </p:cNvSpPr>
          <p:nvPr/>
        </p:nvSpPr>
        <p:spPr>
          <a:xfrm>
            <a:off x="4440508" y="3221308"/>
            <a:ext cx="110584" cy="11058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7" name="Straight Connector 216"/>
          <p:cNvCxnSpPr/>
          <p:nvPr/>
        </p:nvCxnSpPr>
        <p:spPr>
          <a:xfrm flipV="1">
            <a:off x="4495800" y="2362201"/>
            <a:ext cx="910357" cy="914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8" name="Object 2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57289"/>
              </p:ext>
            </p:extLst>
          </p:nvPr>
        </p:nvGraphicFramePr>
        <p:xfrm>
          <a:off x="4576636" y="2462914"/>
          <a:ext cx="448012" cy="40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7" name="Equation" r:id="rId22" imgW="241300" imgH="215900" progId="Equation.3">
                  <p:embed/>
                </p:oleObj>
              </mc:Choice>
              <mc:Fallback>
                <p:oleObj name="Equation" r:id="rId22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576636" y="2462914"/>
                        <a:ext cx="448012" cy="400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" name="Object 2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601011"/>
              </p:ext>
            </p:extLst>
          </p:nvPr>
        </p:nvGraphicFramePr>
        <p:xfrm>
          <a:off x="54722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8" name="Equation" r:id="rId24" imgW="101600" imgH="152400" progId="Equation.3">
                  <p:embed/>
                </p:oleObj>
              </mc:Choice>
              <mc:Fallback>
                <p:oleObj name="Equation" r:id="rId24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722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" name="Object 2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663405"/>
              </p:ext>
            </p:extLst>
          </p:nvPr>
        </p:nvGraphicFramePr>
        <p:xfrm>
          <a:off x="4904272" y="332199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9" name="Equation" r:id="rId25" imgW="101600" imgH="152400" progId="Equation.3">
                  <p:embed/>
                </p:oleObj>
              </mc:Choice>
              <mc:Fallback>
                <p:oleObj name="Equation" r:id="rId2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04272" y="332199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1" name="Group 220"/>
          <p:cNvGrpSpPr/>
          <p:nvPr/>
        </p:nvGrpSpPr>
        <p:grpSpPr>
          <a:xfrm>
            <a:off x="4495800" y="2362200"/>
            <a:ext cx="914400" cy="914400"/>
            <a:chOff x="4495800" y="2362200"/>
            <a:chExt cx="914400" cy="914400"/>
          </a:xfrm>
          <a:noFill/>
        </p:grpSpPr>
        <p:sp>
          <p:nvSpPr>
            <p:cNvPr id="222" name="Right Triangle 221"/>
            <p:cNvSpPr/>
            <p:nvPr/>
          </p:nvSpPr>
          <p:spPr>
            <a:xfrm rot="16200000">
              <a:off x="4495800" y="2362200"/>
              <a:ext cx="913285" cy="913285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3" name="Group 42"/>
            <p:cNvGrpSpPr>
              <a:grpSpLocks noChangeAspect="1"/>
            </p:cNvGrpSpPr>
            <p:nvPr/>
          </p:nvGrpSpPr>
          <p:grpSpPr bwMode="auto">
            <a:xfrm rot="16200000">
              <a:off x="5218176" y="3084576"/>
              <a:ext cx="192024" cy="192024"/>
              <a:chOff x="3136" y="3022"/>
              <a:chExt cx="116" cy="116"/>
            </a:xfrm>
            <a:grpFill/>
          </p:grpSpPr>
          <p:sp>
            <p:nvSpPr>
              <p:cNvPr id="224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226" name="Object 2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224472"/>
              </p:ext>
            </p:extLst>
          </p:nvPr>
        </p:nvGraphicFramePr>
        <p:xfrm>
          <a:off x="4240190" y="2178796"/>
          <a:ext cx="4254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0" name="Equation" r:id="rId26" imgW="228600" imgH="215900" progId="Equation.3">
                  <p:embed/>
                </p:oleObj>
              </mc:Choice>
              <mc:Fallback>
                <p:oleObj name="Equation" r:id="rId26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240190" y="2178796"/>
                        <a:ext cx="4254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" name="Objec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595293"/>
              </p:ext>
            </p:extLst>
          </p:nvPr>
        </p:nvGraphicFramePr>
        <p:xfrm>
          <a:off x="3627438" y="210026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1" name="Equation" r:id="rId28" imgW="241300" imgH="215900" progId="Equation.3">
                  <p:embed/>
                </p:oleObj>
              </mc:Choice>
              <mc:Fallback>
                <p:oleObj name="Equation" r:id="rId28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627438" y="210026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" name="Object 2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236331"/>
              </p:ext>
            </p:extLst>
          </p:nvPr>
        </p:nvGraphicFramePr>
        <p:xfrm>
          <a:off x="3160064" y="2413321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2" name="Equation" r:id="rId30" imgW="241300" imgH="215900" progId="Equation.3">
                  <p:embed/>
                </p:oleObj>
              </mc:Choice>
              <mc:Fallback>
                <p:oleObj name="Equation" r:id="rId30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160064" y="2413321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" name="Object 2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612702"/>
              </p:ext>
            </p:extLst>
          </p:nvPr>
        </p:nvGraphicFramePr>
        <p:xfrm>
          <a:off x="2766498" y="2827342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3" name="Equation" r:id="rId32" imgW="241300" imgH="215900" progId="Equation.3">
                  <p:embed/>
                </p:oleObj>
              </mc:Choice>
              <mc:Fallback>
                <p:oleObj name="Equation" r:id="rId32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766498" y="2827342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" name="Object 2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093264"/>
              </p:ext>
            </p:extLst>
          </p:nvPr>
        </p:nvGraphicFramePr>
        <p:xfrm>
          <a:off x="2717160" y="337715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4" name="Equation" r:id="rId34" imgW="241300" imgH="215900" progId="Equation.3">
                  <p:embed/>
                </p:oleObj>
              </mc:Choice>
              <mc:Fallback>
                <p:oleObj name="Equation" r:id="rId34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717160" y="337715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" name="Object 2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121932"/>
              </p:ext>
            </p:extLst>
          </p:nvPr>
        </p:nvGraphicFramePr>
        <p:xfrm>
          <a:off x="2871788" y="3890963"/>
          <a:ext cx="4254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5" name="Equation" r:id="rId36" imgW="228600" imgH="215900" progId="Equation.3">
                  <p:embed/>
                </p:oleObj>
              </mc:Choice>
              <mc:Fallback>
                <p:oleObj name="Equation" r:id="rId36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2871788" y="3890963"/>
                        <a:ext cx="425450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" name="Object 2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094314"/>
              </p:ext>
            </p:extLst>
          </p:nvPr>
        </p:nvGraphicFramePr>
        <p:xfrm>
          <a:off x="3080071" y="4440296"/>
          <a:ext cx="4476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6" name="Equation" r:id="rId38" imgW="241300" imgH="215900" progId="Equation.3">
                  <p:embed/>
                </p:oleObj>
              </mc:Choice>
              <mc:Fallback>
                <p:oleObj name="Equation" r:id="rId38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3080071" y="4440296"/>
                        <a:ext cx="44767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" name="Object 2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238181"/>
              </p:ext>
            </p:extLst>
          </p:nvPr>
        </p:nvGraphicFramePr>
        <p:xfrm>
          <a:off x="3509945" y="4922644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7" name="Equation" r:id="rId40" imgW="304800" imgH="215900" progId="Equation.3">
                  <p:embed/>
                </p:oleObj>
              </mc:Choice>
              <mc:Fallback>
                <p:oleObj name="Equation" r:id="rId40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3509945" y="4922644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" name="Object 2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593498"/>
              </p:ext>
            </p:extLst>
          </p:nvPr>
        </p:nvGraphicFramePr>
        <p:xfrm>
          <a:off x="4087968" y="5338800"/>
          <a:ext cx="5413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8" name="Equation" r:id="rId42" imgW="292100" imgH="215900" progId="Equation.3">
                  <p:embed/>
                </p:oleObj>
              </mc:Choice>
              <mc:Fallback>
                <p:oleObj name="Equation" r:id="rId42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4087968" y="5338800"/>
                        <a:ext cx="541337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" name="Object 2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066480"/>
              </p:ext>
            </p:extLst>
          </p:nvPr>
        </p:nvGraphicFramePr>
        <p:xfrm>
          <a:off x="4791413" y="5567827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9" name="Equation" r:id="rId44" imgW="304800" imgH="215900" progId="Equation.3">
                  <p:embed/>
                </p:oleObj>
              </mc:Choice>
              <mc:Fallback>
                <p:oleObj name="Equation" r:id="rId44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4791413" y="5567827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" name="Object 2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188497"/>
              </p:ext>
            </p:extLst>
          </p:nvPr>
        </p:nvGraphicFramePr>
        <p:xfrm>
          <a:off x="5593666" y="5578694"/>
          <a:ext cx="54133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0" name="Equation" r:id="rId46" imgW="292100" imgH="215900" progId="Equation.3">
                  <p:embed/>
                </p:oleObj>
              </mc:Choice>
              <mc:Fallback>
                <p:oleObj name="Equation" r:id="rId46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5593666" y="5578694"/>
                        <a:ext cx="541337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" name="Object 2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029697"/>
              </p:ext>
            </p:extLst>
          </p:nvPr>
        </p:nvGraphicFramePr>
        <p:xfrm>
          <a:off x="6315039" y="5237923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1" name="Equation" r:id="rId48" imgW="304800" imgH="215900" progId="Equation.3">
                  <p:embed/>
                </p:oleObj>
              </mc:Choice>
              <mc:Fallback>
                <p:oleObj name="Equation" r:id="rId48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6315039" y="5237923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" name="Object 2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913739"/>
              </p:ext>
            </p:extLst>
          </p:nvPr>
        </p:nvGraphicFramePr>
        <p:xfrm>
          <a:off x="6858818" y="4673019"/>
          <a:ext cx="5413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2" name="Equation" r:id="rId50" imgW="292100" imgH="215900" progId="Equation.3">
                  <p:embed/>
                </p:oleObj>
              </mc:Choice>
              <mc:Fallback>
                <p:oleObj name="Equation" r:id="rId50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6858818" y="4673019"/>
                        <a:ext cx="541338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" name="Object 2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417861"/>
              </p:ext>
            </p:extLst>
          </p:nvPr>
        </p:nvGraphicFramePr>
        <p:xfrm>
          <a:off x="7237149" y="3998917"/>
          <a:ext cx="56356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3" name="Equation" r:id="rId52" imgW="304800" imgH="215900" progId="Equation.3">
                  <p:embed/>
                </p:oleObj>
              </mc:Choice>
              <mc:Fallback>
                <p:oleObj name="Equation" r:id="rId52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7237149" y="3998917"/>
                        <a:ext cx="563562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" name="Object 2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791492"/>
              </p:ext>
            </p:extLst>
          </p:nvPr>
        </p:nvGraphicFramePr>
        <p:xfrm>
          <a:off x="7577028" y="3286141"/>
          <a:ext cx="5651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4" name="Equation" r:id="rId54" imgW="304800" imgH="215900" progId="Equation.3">
                  <p:embed/>
                </p:oleObj>
              </mc:Choice>
              <mc:Fallback>
                <p:oleObj name="Equation" r:id="rId54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7577028" y="3286141"/>
                        <a:ext cx="565150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29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28"/>
    </mc:Choice>
    <mc:Fallback>
      <p:transition xmlns:p14="http://schemas.microsoft.com/office/powerpoint/2010/main" spd="slow" advTm="2032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4440508" y="3221308"/>
            <a:ext cx="110584" cy="1105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95800" y="2362201"/>
            <a:ext cx="910357" cy="914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821076"/>
              </p:ext>
            </p:extLst>
          </p:nvPr>
        </p:nvGraphicFramePr>
        <p:xfrm>
          <a:off x="54722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2" name="Equation" r:id="rId3" imgW="101600" imgH="152400" progId="Equation.3">
                  <p:embed/>
                </p:oleObj>
              </mc:Choice>
              <mc:Fallback>
                <p:oleObj name="Equation" r:id="rId3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722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022713"/>
              </p:ext>
            </p:extLst>
          </p:nvPr>
        </p:nvGraphicFramePr>
        <p:xfrm>
          <a:off x="4904272" y="332199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3" name="Equation" r:id="rId5" imgW="101600" imgH="152400" progId="Equation.3">
                  <p:embed/>
                </p:oleObj>
              </mc:Choice>
              <mc:Fallback>
                <p:oleObj name="Equation" r:id="rId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4272" y="332199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4495800" y="2362200"/>
            <a:ext cx="914400" cy="914400"/>
            <a:chOff x="4495800" y="2362200"/>
            <a:chExt cx="914400" cy="914400"/>
          </a:xfrm>
        </p:grpSpPr>
        <p:grpSp>
          <p:nvGrpSpPr>
            <p:cNvPr id="19" name="Group 42"/>
            <p:cNvGrpSpPr>
              <a:grpSpLocks noChangeAspect="1"/>
            </p:cNvGrpSpPr>
            <p:nvPr/>
          </p:nvGrpSpPr>
          <p:grpSpPr bwMode="auto">
            <a:xfrm rot="16200000">
              <a:off x="5218176" y="3084576"/>
              <a:ext cx="192024" cy="192024"/>
              <a:chOff x="3136" y="3022"/>
              <a:chExt cx="116" cy="116"/>
            </a:xfrm>
          </p:grpSpPr>
          <p:sp>
            <p:nvSpPr>
              <p:cNvPr id="2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Right Triangle 19"/>
            <p:cNvSpPr/>
            <p:nvPr/>
          </p:nvSpPr>
          <p:spPr>
            <a:xfrm rot="16200000">
              <a:off x="4495800" y="2362200"/>
              <a:ext cx="913285" cy="9132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72902" y="1849962"/>
            <a:ext cx="1194394" cy="1291385"/>
            <a:chOff x="4172902" y="1849962"/>
            <a:chExt cx="1194394" cy="1291385"/>
          </a:xfrm>
        </p:grpSpPr>
        <p:grpSp>
          <p:nvGrpSpPr>
            <p:cNvPr id="24" name="Group 42"/>
            <p:cNvGrpSpPr>
              <a:grpSpLocks noChangeAspect="1"/>
            </p:cNvGrpSpPr>
            <p:nvPr/>
          </p:nvGrpSpPr>
          <p:grpSpPr bwMode="auto">
            <a:xfrm rot="13481890">
              <a:off x="5175275" y="2267588"/>
              <a:ext cx="192021" cy="189224"/>
              <a:chOff x="3136" y="3022"/>
              <a:chExt cx="116" cy="116"/>
            </a:xfrm>
          </p:grpSpPr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rot="162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Right Triangle 24"/>
            <p:cNvSpPr/>
            <p:nvPr/>
          </p:nvSpPr>
          <p:spPr>
            <a:xfrm rot="13481890">
              <a:off x="4172902" y="1849962"/>
              <a:ext cx="913285" cy="12913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661927"/>
              </p:ext>
            </p:extLst>
          </p:nvPr>
        </p:nvGraphicFramePr>
        <p:xfrm>
          <a:off x="5097321" y="178193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4" name="Equation" r:id="rId6" imgW="101600" imgH="152400" progId="Equation.3">
                  <p:embed/>
                </p:oleObj>
              </mc:Choice>
              <mc:Fallback>
                <p:oleObj name="Equation" r:id="rId6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7321" y="178193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658167"/>
              </p:ext>
            </p:extLst>
          </p:nvPr>
        </p:nvGraphicFramePr>
        <p:xfrm>
          <a:off x="4240190" y="2178796"/>
          <a:ext cx="4254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5" name="Equation" r:id="rId7" imgW="228600" imgH="215900" progId="Equation.3">
                  <p:embed/>
                </p:oleObj>
              </mc:Choice>
              <mc:Fallback>
                <p:oleObj name="Equation" r:id="rId7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40190" y="2178796"/>
                        <a:ext cx="4254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721751" y="1337877"/>
            <a:ext cx="1020428" cy="1878536"/>
            <a:chOff x="3721751" y="1337877"/>
            <a:chExt cx="1020428" cy="1878536"/>
          </a:xfrm>
        </p:grpSpPr>
        <p:grpSp>
          <p:nvGrpSpPr>
            <p:cNvPr id="4" name="Group 3"/>
            <p:cNvGrpSpPr/>
            <p:nvPr/>
          </p:nvGrpSpPr>
          <p:grpSpPr>
            <a:xfrm>
              <a:off x="3721751" y="1636430"/>
              <a:ext cx="1020428" cy="1579983"/>
              <a:chOff x="3721751" y="1636430"/>
              <a:chExt cx="1020428" cy="1579983"/>
            </a:xfrm>
          </p:grpSpPr>
          <p:grpSp>
            <p:nvGrpSpPr>
              <p:cNvPr id="32" name="Group 42"/>
              <p:cNvGrpSpPr>
                <a:grpSpLocks noChangeAspect="1"/>
              </p:cNvGrpSpPr>
              <p:nvPr/>
            </p:nvGrpSpPr>
            <p:grpSpPr bwMode="auto">
              <a:xfrm rot="11353836">
                <a:off x="4550155" y="1712410"/>
                <a:ext cx="192024" cy="185893"/>
                <a:chOff x="3136" y="3022"/>
                <a:chExt cx="116" cy="116"/>
              </a:xfrm>
            </p:grpSpPr>
            <p:sp>
              <p:nvSpPr>
                <p:cNvPr id="34" name="Line 43"/>
                <p:cNvSpPr>
                  <a:spLocks noChangeShapeType="1"/>
                </p:cNvSpPr>
                <p:nvPr/>
              </p:nvSpPr>
              <p:spPr bwMode="auto">
                <a:xfrm>
                  <a:off x="3136" y="3022"/>
                  <a:ext cx="11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3194" y="3080"/>
                  <a:ext cx="11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" name="Right Triangle 32"/>
              <p:cNvSpPr/>
              <p:nvPr/>
            </p:nvSpPr>
            <p:spPr>
              <a:xfrm rot="11353836">
                <a:off x="3721751" y="1636430"/>
                <a:ext cx="913285" cy="1579983"/>
              </a:xfrm>
              <a:prstGeom prst="rt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2120139"/>
                </p:ext>
              </p:extLst>
            </p:nvPr>
          </p:nvGraphicFramePr>
          <p:xfrm>
            <a:off x="4294614" y="1337877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56" name="Equation" r:id="rId9" imgW="101600" imgH="152400" progId="Equation.3">
                    <p:embed/>
                  </p:oleObj>
                </mc:Choice>
                <mc:Fallback>
                  <p:oleObj name="Equation" r:id="rId9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294614" y="1337877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905030"/>
              </p:ext>
            </p:extLst>
          </p:nvPr>
        </p:nvGraphicFramePr>
        <p:xfrm>
          <a:off x="3627438" y="210026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7" name="Equation" r:id="rId10" imgW="241300" imgH="215900" progId="Equation.3">
                  <p:embed/>
                </p:oleObj>
              </mc:Choice>
              <mc:Fallback>
                <p:oleObj name="Equation" r:id="rId10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27438" y="210026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174717"/>
              </p:ext>
            </p:extLst>
          </p:nvPr>
        </p:nvGraphicFramePr>
        <p:xfrm>
          <a:off x="4576636" y="2462914"/>
          <a:ext cx="448012" cy="40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8" name="Equation" r:id="rId12" imgW="241300" imgH="215900" progId="Equation.3">
                  <p:embed/>
                </p:oleObj>
              </mc:Choice>
              <mc:Fallback>
                <p:oleObj name="Equation" r:id="rId12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76636" y="2462914"/>
                        <a:ext cx="448012" cy="400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358981"/>
              </p:ext>
            </p:extLst>
          </p:nvPr>
        </p:nvGraphicFramePr>
        <p:xfrm>
          <a:off x="6011863" y="1830388"/>
          <a:ext cx="27336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9" name="Equation" r:id="rId14" imgW="1143000" imgH="355600" progId="Equation.3">
                  <p:embed/>
                </p:oleObj>
              </mc:Choice>
              <mc:Fallback>
                <p:oleObj name="Equation" r:id="rId14" imgW="11430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11863" y="1830388"/>
                        <a:ext cx="2733675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>
            <a:spLocks noChangeAspect="1"/>
          </p:cNvSpPr>
          <p:nvPr/>
        </p:nvSpPr>
        <p:spPr>
          <a:xfrm rot="4153933">
            <a:off x="3444772" y="2566261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 rot="4153933">
            <a:off x="3118201" y="1708173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57382"/>
            <a:ext cx="8229600" cy="1658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Let’s stop for a quick check. The square root of 4 is 2, so 2 unit lengths (the sides of </a:t>
            </a:r>
            <a:r>
              <a:rPr lang="en-US" sz="2800" dirty="0" smtClean="0"/>
              <a:t>our</a:t>
            </a:r>
            <a:r>
              <a:rPr lang="en-US" sz="2800" dirty="0" smtClean="0"/>
              <a:t> </a:t>
            </a:r>
            <a:r>
              <a:rPr lang="en-US" sz="2800" dirty="0" smtClean="0"/>
              <a:t>unit square) should exactly measure the hypotenuse.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5379688" y="4896343"/>
            <a:ext cx="1686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 they?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7065895" y="4896343"/>
            <a:ext cx="122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Yep</a:t>
            </a:r>
            <a:r>
              <a:rPr lang="en-US" sz="2800" dirty="0" smtClean="0"/>
              <a:t>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996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11"/>
    </mc:Choice>
    <mc:Fallback>
      <p:transition xmlns:p14="http://schemas.microsoft.com/office/powerpoint/2010/main" spd="slow" advTm="1791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6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1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6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1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82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aseline="0" dirty="0" smtClean="0"/>
              <a:t>We use the old hypotenuse again </a:t>
            </a:r>
            <a:br>
              <a:rPr lang="en-US" sz="2800" baseline="0" dirty="0" smtClean="0"/>
            </a:br>
            <a:r>
              <a:rPr lang="en-US" sz="2800" baseline="0" dirty="0" smtClean="0"/>
              <a:t>for the</a:t>
            </a:r>
            <a:r>
              <a:rPr lang="en-US" sz="2800" dirty="0" smtClean="0"/>
              <a:t> new long leg and get the next square root</a:t>
            </a:r>
            <a:r>
              <a:rPr lang="en-US" sz="2800" baseline="0" dirty="0" smtClean="0"/>
              <a:t>.</a:t>
            </a:r>
            <a:endParaRPr lang="en-US" sz="2800" dirty="0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4440508" y="3221308"/>
            <a:ext cx="110584" cy="1105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4495800" y="2362201"/>
            <a:ext cx="910357" cy="914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829288"/>
              </p:ext>
            </p:extLst>
          </p:nvPr>
        </p:nvGraphicFramePr>
        <p:xfrm>
          <a:off x="4576636" y="2462914"/>
          <a:ext cx="448012" cy="40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8" name="Equation" r:id="rId3" imgW="241300" imgH="215900" progId="Equation.3">
                  <p:embed/>
                </p:oleObj>
              </mc:Choice>
              <mc:Fallback>
                <p:oleObj name="Equation" r:id="rId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6636" y="2462914"/>
                        <a:ext cx="448012" cy="400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217206"/>
              </p:ext>
            </p:extLst>
          </p:nvPr>
        </p:nvGraphicFramePr>
        <p:xfrm>
          <a:off x="54722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9" name="Equation" r:id="rId5" imgW="101600" imgH="152400" progId="Equation.3">
                  <p:embed/>
                </p:oleObj>
              </mc:Choice>
              <mc:Fallback>
                <p:oleObj name="Equation" r:id="rId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722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273054"/>
              </p:ext>
            </p:extLst>
          </p:nvPr>
        </p:nvGraphicFramePr>
        <p:xfrm>
          <a:off x="4904272" y="332199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0" name="Equation" r:id="rId7" imgW="101600" imgH="152400" progId="Equation.3">
                  <p:embed/>
                </p:oleObj>
              </mc:Choice>
              <mc:Fallback>
                <p:oleObj name="Equation" r:id="rId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4272" y="332199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4495800" y="2362200"/>
            <a:ext cx="914400" cy="914400"/>
            <a:chOff x="4495800" y="2362200"/>
            <a:chExt cx="914400" cy="914400"/>
          </a:xfrm>
        </p:grpSpPr>
        <p:grpSp>
          <p:nvGrpSpPr>
            <p:cNvPr id="48" name="Group 42"/>
            <p:cNvGrpSpPr>
              <a:grpSpLocks noChangeAspect="1"/>
            </p:cNvGrpSpPr>
            <p:nvPr/>
          </p:nvGrpSpPr>
          <p:grpSpPr bwMode="auto">
            <a:xfrm rot="16200000">
              <a:off x="5218176" y="3084576"/>
              <a:ext cx="192024" cy="192024"/>
              <a:chOff x="3136" y="3022"/>
              <a:chExt cx="116" cy="116"/>
            </a:xfrm>
          </p:grpSpPr>
          <p:sp>
            <p:nvSpPr>
              <p:cNvPr id="50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" name="Right Triangle 48"/>
            <p:cNvSpPr/>
            <p:nvPr/>
          </p:nvSpPr>
          <p:spPr>
            <a:xfrm rot="16200000">
              <a:off x="4495800" y="2362200"/>
              <a:ext cx="913285" cy="9132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172902" y="1849962"/>
            <a:ext cx="1194394" cy="1291385"/>
            <a:chOff x="4172902" y="1849962"/>
            <a:chExt cx="1194394" cy="1291385"/>
          </a:xfrm>
        </p:grpSpPr>
        <p:grpSp>
          <p:nvGrpSpPr>
            <p:cNvPr id="53" name="Group 42"/>
            <p:cNvGrpSpPr>
              <a:grpSpLocks noChangeAspect="1"/>
            </p:cNvGrpSpPr>
            <p:nvPr/>
          </p:nvGrpSpPr>
          <p:grpSpPr bwMode="auto">
            <a:xfrm rot="13481890">
              <a:off x="5175275" y="2267588"/>
              <a:ext cx="192021" cy="189224"/>
              <a:chOff x="3136" y="3022"/>
              <a:chExt cx="116" cy="116"/>
            </a:xfrm>
          </p:grpSpPr>
          <p:sp>
            <p:nvSpPr>
              <p:cNvPr id="55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44"/>
              <p:cNvSpPr>
                <a:spLocks noChangeShapeType="1"/>
              </p:cNvSpPr>
              <p:nvPr/>
            </p:nvSpPr>
            <p:spPr bwMode="auto">
              <a:xfrm rot="162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Right Triangle 53"/>
            <p:cNvSpPr/>
            <p:nvPr/>
          </p:nvSpPr>
          <p:spPr>
            <a:xfrm rot="13481890">
              <a:off x="4172902" y="1849962"/>
              <a:ext cx="913285" cy="12913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450492"/>
              </p:ext>
            </p:extLst>
          </p:nvPr>
        </p:nvGraphicFramePr>
        <p:xfrm>
          <a:off x="5097321" y="178193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1" name="Equation" r:id="rId8" imgW="101600" imgH="152400" progId="Equation.3">
                  <p:embed/>
                </p:oleObj>
              </mc:Choice>
              <mc:Fallback>
                <p:oleObj name="Equation" r:id="rId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7321" y="178193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957569"/>
              </p:ext>
            </p:extLst>
          </p:nvPr>
        </p:nvGraphicFramePr>
        <p:xfrm>
          <a:off x="4240190" y="2178796"/>
          <a:ext cx="4254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2" name="Equation" r:id="rId9" imgW="228600" imgH="215900" progId="Equation.3">
                  <p:embed/>
                </p:oleObj>
              </mc:Choice>
              <mc:Fallback>
                <p:oleObj name="Equation" r:id="rId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40190" y="2178796"/>
                        <a:ext cx="4254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3721751" y="1636430"/>
            <a:ext cx="1020428" cy="1579983"/>
            <a:chOff x="3721751" y="1636430"/>
            <a:chExt cx="1020428" cy="1579983"/>
          </a:xfrm>
        </p:grpSpPr>
        <p:grpSp>
          <p:nvGrpSpPr>
            <p:cNvPr id="60" name="Group 42"/>
            <p:cNvGrpSpPr>
              <a:grpSpLocks noChangeAspect="1"/>
            </p:cNvGrpSpPr>
            <p:nvPr/>
          </p:nvGrpSpPr>
          <p:grpSpPr bwMode="auto">
            <a:xfrm rot="11353836">
              <a:off x="4550155" y="1712410"/>
              <a:ext cx="192024" cy="185893"/>
              <a:chOff x="3136" y="3022"/>
              <a:chExt cx="116" cy="116"/>
            </a:xfrm>
          </p:grpSpPr>
          <p:sp>
            <p:nvSpPr>
              <p:cNvPr id="62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Right Triangle 60"/>
            <p:cNvSpPr/>
            <p:nvPr/>
          </p:nvSpPr>
          <p:spPr>
            <a:xfrm rot="11353836">
              <a:off x="3721751" y="1636430"/>
              <a:ext cx="913285" cy="1579983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596369"/>
              </p:ext>
            </p:extLst>
          </p:nvPr>
        </p:nvGraphicFramePr>
        <p:xfrm>
          <a:off x="4294614" y="133787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3" name="Equation" r:id="rId11" imgW="101600" imgH="152400" progId="Equation.3">
                  <p:embed/>
                </p:oleObj>
              </mc:Choice>
              <mc:Fallback>
                <p:oleObj name="Equation" r:id="rId11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4614" y="133787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567515"/>
              </p:ext>
            </p:extLst>
          </p:nvPr>
        </p:nvGraphicFramePr>
        <p:xfrm>
          <a:off x="3627438" y="210026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4" name="Equation" r:id="rId12" imgW="241300" imgH="215900" progId="Equation.3">
                  <p:embed/>
                </p:oleObj>
              </mc:Choice>
              <mc:Fallback>
                <p:oleObj name="Equation" r:id="rId12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27438" y="210026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113538"/>
              </p:ext>
            </p:extLst>
          </p:nvPr>
        </p:nvGraphicFramePr>
        <p:xfrm>
          <a:off x="3205424" y="2424661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5" name="Equation" r:id="rId14" imgW="241300" imgH="215900" progId="Equation.3">
                  <p:embed/>
                </p:oleObj>
              </mc:Choice>
              <mc:Fallback>
                <p:oleObj name="Equation" r:id="rId14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05424" y="2424661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264447" y="1415637"/>
            <a:ext cx="947021" cy="2093864"/>
            <a:chOff x="3264447" y="1415637"/>
            <a:chExt cx="947021" cy="2093864"/>
          </a:xfrm>
        </p:grpSpPr>
        <p:grpSp>
          <p:nvGrpSpPr>
            <p:cNvPr id="66" name="Group 42"/>
            <p:cNvGrpSpPr>
              <a:grpSpLocks noChangeAspect="1"/>
            </p:cNvGrpSpPr>
            <p:nvPr/>
          </p:nvGrpSpPr>
          <p:grpSpPr bwMode="auto">
            <a:xfrm rot="9554371">
              <a:off x="3709484" y="1612986"/>
              <a:ext cx="192020" cy="187730"/>
              <a:chOff x="3136" y="3022"/>
              <a:chExt cx="116" cy="116"/>
            </a:xfrm>
          </p:grpSpPr>
          <p:sp>
            <p:nvSpPr>
              <p:cNvPr id="67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264447" y="1415637"/>
              <a:ext cx="947021" cy="2093864"/>
              <a:chOff x="3264447" y="1415637"/>
              <a:chExt cx="947021" cy="2093864"/>
            </a:xfrm>
          </p:grpSpPr>
          <p:sp>
            <p:nvSpPr>
              <p:cNvPr id="69" name="Right Triangle 68"/>
              <p:cNvSpPr/>
              <p:nvPr/>
            </p:nvSpPr>
            <p:spPr>
              <a:xfrm rot="9554371">
                <a:off x="3298183" y="1680701"/>
                <a:ext cx="913285" cy="1828800"/>
              </a:xfrm>
              <a:prstGeom prst="rt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79" name="Object 7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82191605"/>
                  </p:ext>
                </p:extLst>
              </p:nvPr>
            </p:nvGraphicFramePr>
            <p:xfrm>
              <a:off x="3264447" y="1415637"/>
              <a:ext cx="188912" cy="282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76" name="Equation" r:id="rId16" imgW="101600" imgH="152400" progId="Equation.3">
                      <p:embed/>
                    </p:oleObj>
                  </mc:Choice>
                  <mc:Fallback>
                    <p:oleObj name="Equation" r:id="rId16" imgW="101600" imgH="1524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3264447" y="1415637"/>
                            <a:ext cx="188912" cy="2825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569871"/>
              </p:ext>
            </p:extLst>
          </p:nvPr>
        </p:nvGraphicFramePr>
        <p:xfrm>
          <a:off x="6011863" y="1830388"/>
          <a:ext cx="27336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" name="Equation" r:id="rId17" imgW="1143000" imgH="355600" progId="Equation.3">
                  <p:embed/>
                </p:oleObj>
              </mc:Choice>
              <mc:Fallback>
                <p:oleObj name="Equation" r:id="rId17" imgW="11430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11863" y="1830388"/>
                        <a:ext cx="2733675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139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92"/>
    </mc:Choice>
    <mc:Fallback>
      <p:transition xmlns:p14="http://schemas.microsoft.com/office/powerpoint/2010/main" spd="slow" advTm="1039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82"/>
            <a:ext cx="8229600" cy="1143000"/>
          </a:xfrm>
        </p:spPr>
        <p:txBody>
          <a:bodyPr anchor="t">
            <a:noAutofit/>
          </a:bodyPr>
          <a:lstStyle/>
          <a:p>
            <a:r>
              <a:rPr lang="en-US" sz="2800" baseline="0" dirty="0" smtClean="0"/>
              <a:t>And again...</a:t>
            </a:r>
            <a:endParaRPr lang="en-US" sz="2800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4440508" y="3221308"/>
            <a:ext cx="110584" cy="1105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95800" y="2362201"/>
            <a:ext cx="910357" cy="914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727573"/>
              </p:ext>
            </p:extLst>
          </p:nvPr>
        </p:nvGraphicFramePr>
        <p:xfrm>
          <a:off x="4576636" y="2462914"/>
          <a:ext cx="448012" cy="40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5" name="Equation" r:id="rId3" imgW="241300" imgH="215900" progId="Equation.3">
                  <p:embed/>
                </p:oleObj>
              </mc:Choice>
              <mc:Fallback>
                <p:oleObj name="Equation" r:id="rId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6636" y="2462914"/>
                        <a:ext cx="448012" cy="400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830531"/>
              </p:ext>
            </p:extLst>
          </p:nvPr>
        </p:nvGraphicFramePr>
        <p:xfrm>
          <a:off x="54722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6" name="Equation" r:id="rId5" imgW="101600" imgH="152400" progId="Equation.3">
                  <p:embed/>
                </p:oleObj>
              </mc:Choice>
              <mc:Fallback>
                <p:oleObj name="Equation" r:id="rId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722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740138"/>
              </p:ext>
            </p:extLst>
          </p:nvPr>
        </p:nvGraphicFramePr>
        <p:xfrm>
          <a:off x="4904272" y="332199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7" name="Equation" r:id="rId7" imgW="101600" imgH="152400" progId="Equation.3">
                  <p:embed/>
                </p:oleObj>
              </mc:Choice>
              <mc:Fallback>
                <p:oleObj name="Equation" r:id="rId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4272" y="332199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495800" y="2362200"/>
            <a:ext cx="914400" cy="914400"/>
            <a:chOff x="4495800" y="2362200"/>
            <a:chExt cx="914400" cy="914400"/>
          </a:xfrm>
        </p:grpSpPr>
        <p:grpSp>
          <p:nvGrpSpPr>
            <p:cNvPr id="19" name="Group 42"/>
            <p:cNvGrpSpPr>
              <a:grpSpLocks noChangeAspect="1"/>
            </p:cNvGrpSpPr>
            <p:nvPr/>
          </p:nvGrpSpPr>
          <p:grpSpPr bwMode="auto">
            <a:xfrm rot="16200000">
              <a:off x="5218176" y="3084576"/>
              <a:ext cx="192024" cy="192024"/>
              <a:chOff x="3136" y="3022"/>
              <a:chExt cx="116" cy="116"/>
            </a:xfrm>
          </p:grpSpPr>
          <p:sp>
            <p:nvSpPr>
              <p:cNvPr id="2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Right Triangle 19"/>
            <p:cNvSpPr/>
            <p:nvPr/>
          </p:nvSpPr>
          <p:spPr>
            <a:xfrm rot="16200000">
              <a:off x="4495800" y="2362200"/>
              <a:ext cx="913285" cy="9132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72902" y="1849962"/>
            <a:ext cx="1194394" cy="1291385"/>
            <a:chOff x="4172902" y="1849962"/>
            <a:chExt cx="1194394" cy="1291385"/>
          </a:xfrm>
        </p:grpSpPr>
        <p:grpSp>
          <p:nvGrpSpPr>
            <p:cNvPr id="24" name="Group 42"/>
            <p:cNvGrpSpPr>
              <a:grpSpLocks noChangeAspect="1"/>
            </p:cNvGrpSpPr>
            <p:nvPr/>
          </p:nvGrpSpPr>
          <p:grpSpPr bwMode="auto">
            <a:xfrm rot="13481890">
              <a:off x="5175275" y="2267588"/>
              <a:ext cx="192021" cy="189224"/>
              <a:chOff x="3136" y="3022"/>
              <a:chExt cx="116" cy="116"/>
            </a:xfrm>
          </p:grpSpPr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rot="162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Right Triangle 24"/>
            <p:cNvSpPr/>
            <p:nvPr/>
          </p:nvSpPr>
          <p:spPr>
            <a:xfrm rot="13481890">
              <a:off x="4172902" y="1849962"/>
              <a:ext cx="913285" cy="12913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347547"/>
              </p:ext>
            </p:extLst>
          </p:nvPr>
        </p:nvGraphicFramePr>
        <p:xfrm>
          <a:off x="5097321" y="178193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8" name="Equation" r:id="rId8" imgW="101600" imgH="152400" progId="Equation.3">
                  <p:embed/>
                </p:oleObj>
              </mc:Choice>
              <mc:Fallback>
                <p:oleObj name="Equation" r:id="rId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7321" y="178193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254941"/>
              </p:ext>
            </p:extLst>
          </p:nvPr>
        </p:nvGraphicFramePr>
        <p:xfrm>
          <a:off x="4240190" y="2178796"/>
          <a:ext cx="4254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9" name="Equation" r:id="rId9" imgW="228600" imgH="215900" progId="Equation.3">
                  <p:embed/>
                </p:oleObj>
              </mc:Choice>
              <mc:Fallback>
                <p:oleObj name="Equation" r:id="rId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40190" y="2178796"/>
                        <a:ext cx="4254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721751" y="1636430"/>
            <a:ext cx="1020428" cy="1579983"/>
            <a:chOff x="3721751" y="1636430"/>
            <a:chExt cx="1020428" cy="1579983"/>
          </a:xfrm>
        </p:grpSpPr>
        <p:grpSp>
          <p:nvGrpSpPr>
            <p:cNvPr id="32" name="Group 42"/>
            <p:cNvGrpSpPr>
              <a:grpSpLocks noChangeAspect="1"/>
            </p:cNvGrpSpPr>
            <p:nvPr/>
          </p:nvGrpSpPr>
          <p:grpSpPr bwMode="auto">
            <a:xfrm rot="11353836">
              <a:off x="4550155" y="1712410"/>
              <a:ext cx="192024" cy="185893"/>
              <a:chOff x="3136" y="3022"/>
              <a:chExt cx="116" cy="116"/>
            </a:xfrm>
          </p:grpSpPr>
          <p:sp>
            <p:nvSpPr>
              <p:cNvPr id="34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ight Triangle 32"/>
            <p:cNvSpPr/>
            <p:nvPr/>
          </p:nvSpPr>
          <p:spPr>
            <a:xfrm rot="11353836">
              <a:off x="3721751" y="1636430"/>
              <a:ext cx="913285" cy="1579983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415823"/>
              </p:ext>
            </p:extLst>
          </p:nvPr>
        </p:nvGraphicFramePr>
        <p:xfrm>
          <a:off x="3627438" y="210026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0" name="Equation" r:id="rId11" imgW="241300" imgH="215900" progId="Equation.3">
                  <p:embed/>
                </p:oleObj>
              </mc:Choice>
              <mc:Fallback>
                <p:oleObj name="Equation" r:id="rId1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27438" y="210026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42"/>
          <p:cNvGrpSpPr>
            <a:grpSpLocks noChangeAspect="1"/>
          </p:cNvGrpSpPr>
          <p:nvPr/>
        </p:nvGrpSpPr>
        <p:grpSpPr bwMode="auto">
          <a:xfrm rot="9554371">
            <a:off x="3709484" y="1612986"/>
            <a:ext cx="192020" cy="187730"/>
            <a:chOff x="3136" y="3022"/>
            <a:chExt cx="116" cy="116"/>
          </a:xfrm>
        </p:grpSpPr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ight Triangle 38"/>
          <p:cNvSpPr/>
          <p:nvPr/>
        </p:nvSpPr>
        <p:spPr>
          <a:xfrm rot="9554371">
            <a:off x="3298183" y="1680701"/>
            <a:ext cx="913285" cy="182880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434980"/>
              </p:ext>
            </p:extLst>
          </p:nvPr>
        </p:nvGraphicFramePr>
        <p:xfrm>
          <a:off x="3205424" y="2424661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1" name="Equation" r:id="rId13" imgW="241300" imgH="215900" progId="Equation.3">
                  <p:embed/>
                </p:oleObj>
              </mc:Choice>
              <mc:Fallback>
                <p:oleObj name="Equation" r:id="rId1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05424" y="2424661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739439"/>
              </p:ext>
            </p:extLst>
          </p:nvPr>
        </p:nvGraphicFramePr>
        <p:xfrm>
          <a:off x="2766498" y="2827342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2" name="Equation" r:id="rId15" imgW="241300" imgH="215900" progId="Equation.3">
                  <p:embed/>
                </p:oleObj>
              </mc:Choice>
              <mc:Fallback>
                <p:oleObj name="Equation" r:id="rId15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66498" y="2827342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328384"/>
              </p:ext>
            </p:extLst>
          </p:nvPr>
        </p:nvGraphicFramePr>
        <p:xfrm>
          <a:off x="3264447" y="141563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3" name="Equation" r:id="rId17" imgW="101600" imgH="152400" progId="Equation.3">
                  <p:embed/>
                </p:oleObj>
              </mc:Choice>
              <mc:Fallback>
                <p:oleObj name="Equation" r:id="rId1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4447" y="141563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413127" y="1914971"/>
            <a:ext cx="2044598" cy="1473520"/>
            <a:chOff x="2413127" y="1914971"/>
            <a:chExt cx="2044598" cy="1473520"/>
          </a:xfrm>
        </p:grpSpPr>
        <p:sp>
          <p:nvSpPr>
            <p:cNvPr id="42" name="Right Triangle 41"/>
            <p:cNvSpPr/>
            <p:nvPr/>
          </p:nvSpPr>
          <p:spPr>
            <a:xfrm rot="7967782">
              <a:off x="2978783" y="1909550"/>
              <a:ext cx="913285" cy="2044598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2"/>
            <p:cNvGrpSpPr>
              <a:grpSpLocks noChangeAspect="1"/>
            </p:cNvGrpSpPr>
            <p:nvPr/>
          </p:nvGrpSpPr>
          <p:grpSpPr bwMode="auto">
            <a:xfrm rot="7990840">
              <a:off x="2901051" y="1947071"/>
              <a:ext cx="192024" cy="192024"/>
              <a:chOff x="3136" y="3022"/>
              <a:chExt cx="116" cy="116"/>
            </a:xfrm>
          </p:grpSpPr>
          <p:sp>
            <p:nvSpPr>
              <p:cNvPr id="47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1800919"/>
                </p:ext>
              </p:extLst>
            </p:nvPr>
          </p:nvGraphicFramePr>
          <p:xfrm>
            <a:off x="2496007" y="1914971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94" name="Equation" r:id="rId18" imgW="101600" imgH="152400" progId="Equation.3">
                    <p:embed/>
                  </p:oleObj>
                </mc:Choice>
                <mc:Fallback>
                  <p:oleObj name="Equation" r:id="rId18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96007" y="1914971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639665"/>
              </p:ext>
            </p:extLst>
          </p:nvPr>
        </p:nvGraphicFramePr>
        <p:xfrm>
          <a:off x="4294614" y="133787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5" name="Equation" r:id="rId19" imgW="101600" imgH="152400" progId="Equation.3">
                  <p:embed/>
                </p:oleObj>
              </mc:Choice>
              <mc:Fallback>
                <p:oleObj name="Equation" r:id="rId19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4614" y="133787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485770"/>
              </p:ext>
            </p:extLst>
          </p:nvPr>
        </p:nvGraphicFramePr>
        <p:xfrm>
          <a:off x="6011863" y="1830388"/>
          <a:ext cx="27336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6" name="Equation" r:id="rId20" imgW="1143000" imgH="355600" progId="Equation.3">
                  <p:embed/>
                </p:oleObj>
              </mc:Choice>
              <mc:Fallback>
                <p:oleObj name="Equation" r:id="rId20" imgW="11430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011863" y="1830388"/>
                        <a:ext cx="2733675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85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14"/>
    </mc:Choice>
    <mc:Fallback>
      <p:transition xmlns:p14="http://schemas.microsoft.com/office/powerpoint/2010/main" spd="slow" advTm="831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82"/>
            <a:ext cx="8229600" cy="1143000"/>
          </a:xfrm>
        </p:spPr>
        <p:txBody>
          <a:bodyPr anchor="t">
            <a:noAutofit/>
          </a:bodyPr>
          <a:lstStyle/>
          <a:p>
            <a:r>
              <a:rPr lang="en-US" sz="2800" baseline="0" dirty="0" smtClean="0"/>
              <a:t>And yet again…</a:t>
            </a:r>
            <a:endParaRPr lang="en-US" sz="2800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4440508" y="3221308"/>
            <a:ext cx="110584" cy="1105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95800" y="2362201"/>
            <a:ext cx="910357" cy="914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168617"/>
              </p:ext>
            </p:extLst>
          </p:nvPr>
        </p:nvGraphicFramePr>
        <p:xfrm>
          <a:off x="4576636" y="2462914"/>
          <a:ext cx="448012" cy="40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7" name="Equation" r:id="rId3" imgW="241300" imgH="215900" progId="Equation.3">
                  <p:embed/>
                </p:oleObj>
              </mc:Choice>
              <mc:Fallback>
                <p:oleObj name="Equation" r:id="rId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6636" y="2462914"/>
                        <a:ext cx="448012" cy="400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110848"/>
              </p:ext>
            </p:extLst>
          </p:nvPr>
        </p:nvGraphicFramePr>
        <p:xfrm>
          <a:off x="54722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8" name="Equation" r:id="rId5" imgW="101600" imgH="152400" progId="Equation.3">
                  <p:embed/>
                </p:oleObj>
              </mc:Choice>
              <mc:Fallback>
                <p:oleObj name="Equation" r:id="rId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722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613871"/>
              </p:ext>
            </p:extLst>
          </p:nvPr>
        </p:nvGraphicFramePr>
        <p:xfrm>
          <a:off x="4904272" y="332199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9" name="Equation" r:id="rId7" imgW="101600" imgH="152400" progId="Equation.3">
                  <p:embed/>
                </p:oleObj>
              </mc:Choice>
              <mc:Fallback>
                <p:oleObj name="Equation" r:id="rId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4272" y="332199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495800" y="2362200"/>
            <a:ext cx="914400" cy="914400"/>
            <a:chOff x="4495800" y="2362200"/>
            <a:chExt cx="914400" cy="914400"/>
          </a:xfrm>
        </p:grpSpPr>
        <p:grpSp>
          <p:nvGrpSpPr>
            <p:cNvPr id="19" name="Group 42"/>
            <p:cNvGrpSpPr>
              <a:grpSpLocks noChangeAspect="1"/>
            </p:cNvGrpSpPr>
            <p:nvPr/>
          </p:nvGrpSpPr>
          <p:grpSpPr bwMode="auto">
            <a:xfrm rot="16200000">
              <a:off x="5218176" y="3084576"/>
              <a:ext cx="192024" cy="192024"/>
              <a:chOff x="3136" y="3022"/>
              <a:chExt cx="116" cy="116"/>
            </a:xfrm>
          </p:grpSpPr>
          <p:sp>
            <p:nvSpPr>
              <p:cNvPr id="2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Right Triangle 19"/>
            <p:cNvSpPr/>
            <p:nvPr/>
          </p:nvSpPr>
          <p:spPr>
            <a:xfrm rot="16200000">
              <a:off x="4495800" y="2362200"/>
              <a:ext cx="913285" cy="9132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72902" y="1849962"/>
            <a:ext cx="1194394" cy="1291385"/>
            <a:chOff x="4172902" y="1849962"/>
            <a:chExt cx="1194394" cy="1291385"/>
          </a:xfrm>
        </p:grpSpPr>
        <p:grpSp>
          <p:nvGrpSpPr>
            <p:cNvPr id="24" name="Group 42"/>
            <p:cNvGrpSpPr>
              <a:grpSpLocks noChangeAspect="1"/>
            </p:cNvGrpSpPr>
            <p:nvPr/>
          </p:nvGrpSpPr>
          <p:grpSpPr bwMode="auto">
            <a:xfrm rot="13481890">
              <a:off x="5175275" y="2267588"/>
              <a:ext cx="192021" cy="189224"/>
              <a:chOff x="3136" y="3022"/>
              <a:chExt cx="116" cy="116"/>
            </a:xfrm>
          </p:grpSpPr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rot="162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Right Triangle 24"/>
            <p:cNvSpPr/>
            <p:nvPr/>
          </p:nvSpPr>
          <p:spPr>
            <a:xfrm rot="13481890">
              <a:off x="4172902" y="1849962"/>
              <a:ext cx="913285" cy="12913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027345"/>
              </p:ext>
            </p:extLst>
          </p:nvPr>
        </p:nvGraphicFramePr>
        <p:xfrm>
          <a:off x="5097321" y="178193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0" name="Equation" r:id="rId8" imgW="101600" imgH="152400" progId="Equation.3">
                  <p:embed/>
                </p:oleObj>
              </mc:Choice>
              <mc:Fallback>
                <p:oleObj name="Equation" r:id="rId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7321" y="178193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355265"/>
              </p:ext>
            </p:extLst>
          </p:nvPr>
        </p:nvGraphicFramePr>
        <p:xfrm>
          <a:off x="4240190" y="2178796"/>
          <a:ext cx="4254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1" name="Equation" r:id="rId9" imgW="228600" imgH="215900" progId="Equation.3">
                  <p:embed/>
                </p:oleObj>
              </mc:Choice>
              <mc:Fallback>
                <p:oleObj name="Equation" r:id="rId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40190" y="2178796"/>
                        <a:ext cx="4254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721751" y="1636430"/>
            <a:ext cx="1020428" cy="1579983"/>
            <a:chOff x="3721751" y="1636430"/>
            <a:chExt cx="1020428" cy="1579983"/>
          </a:xfrm>
        </p:grpSpPr>
        <p:grpSp>
          <p:nvGrpSpPr>
            <p:cNvPr id="32" name="Group 42"/>
            <p:cNvGrpSpPr>
              <a:grpSpLocks noChangeAspect="1"/>
            </p:cNvGrpSpPr>
            <p:nvPr/>
          </p:nvGrpSpPr>
          <p:grpSpPr bwMode="auto">
            <a:xfrm rot="11353836">
              <a:off x="4550155" y="1712410"/>
              <a:ext cx="192024" cy="185893"/>
              <a:chOff x="3136" y="3022"/>
              <a:chExt cx="116" cy="116"/>
            </a:xfrm>
          </p:grpSpPr>
          <p:sp>
            <p:nvSpPr>
              <p:cNvPr id="34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ight Triangle 32"/>
            <p:cNvSpPr/>
            <p:nvPr/>
          </p:nvSpPr>
          <p:spPr>
            <a:xfrm rot="11353836">
              <a:off x="3721751" y="1636430"/>
              <a:ext cx="913285" cy="1579983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828075"/>
              </p:ext>
            </p:extLst>
          </p:nvPr>
        </p:nvGraphicFramePr>
        <p:xfrm>
          <a:off x="3627438" y="210026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2" name="Equation" r:id="rId11" imgW="241300" imgH="215900" progId="Equation.3">
                  <p:embed/>
                </p:oleObj>
              </mc:Choice>
              <mc:Fallback>
                <p:oleObj name="Equation" r:id="rId1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27438" y="210026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42"/>
          <p:cNvGrpSpPr>
            <a:grpSpLocks noChangeAspect="1"/>
          </p:cNvGrpSpPr>
          <p:nvPr/>
        </p:nvGrpSpPr>
        <p:grpSpPr bwMode="auto">
          <a:xfrm rot="9554371">
            <a:off x="3709484" y="1612986"/>
            <a:ext cx="192020" cy="187730"/>
            <a:chOff x="3136" y="3022"/>
            <a:chExt cx="116" cy="116"/>
          </a:xfrm>
        </p:grpSpPr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ight Triangle 38"/>
          <p:cNvSpPr/>
          <p:nvPr/>
        </p:nvSpPr>
        <p:spPr>
          <a:xfrm rot="9554371">
            <a:off x="3298183" y="1680701"/>
            <a:ext cx="913285" cy="182880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7967782">
            <a:off x="2978783" y="1909550"/>
            <a:ext cx="913285" cy="2044598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048261"/>
              </p:ext>
            </p:extLst>
          </p:nvPr>
        </p:nvGraphicFramePr>
        <p:xfrm>
          <a:off x="3160064" y="2413321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3" name="Equation" r:id="rId13" imgW="241300" imgH="215900" progId="Equation.3">
                  <p:embed/>
                </p:oleObj>
              </mc:Choice>
              <mc:Fallback>
                <p:oleObj name="Equation" r:id="rId1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60064" y="2413321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2"/>
          <p:cNvGrpSpPr>
            <a:grpSpLocks noChangeAspect="1"/>
          </p:cNvGrpSpPr>
          <p:nvPr/>
        </p:nvGrpSpPr>
        <p:grpSpPr bwMode="auto">
          <a:xfrm rot="7990840">
            <a:off x="2901051" y="1947071"/>
            <a:ext cx="192024" cy="192024"/>
            <a:chOff x="3136" y="3022"/>
            <a:chExt cx="116" cy="116"/>
          </a:xfrm>
        </p:grpSpPr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704979"/>
              </p:ext>
            </p:extLst>
          </p:nvPr>
        </p:nvGraphicFramePr>
        <p:xfrm>
          <a:off x="2717160" y="337715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4" name="Equation" r:id="rId15" imgW="241300" imgH="215900" progId="Equation.3">
                  <p:embed/>
                </p:oleObj>
              </mc:Choice>
              <mc:Fallback>
                <p:oleObj name="Equation" r:id="rId15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17160" y="337715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739439"/>
              </p:ext>
            </p:extLst>
          </p:nvPr>
        </p:nvGraphicFramePr>
        <p:xfrm>
          <a:off x="2766498" y="2827342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5" name="Equation" r:id="rId17" imgW="241300" imgH="215900" progId="Equation.3">
                  <p:embed/>
                </p:oleObj>
              </mc:Choice>
              <mc:Fallback>
                <p:oleObj name="Equation" r:id="rId17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66498" y="2827342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328384"/>
              </p:ext>
            </p:extLst>
          </p:nvPr>
        </p:nvGraphicFramePr>
        <p:xfrm>
          <a:off x="3264447" y="141563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6" name="Equation" r:id="rId19" imgW="101600" imgH="152400" progId="Equation.3">
                  <p:embed/>
                </p:oleObj>
              </mc:Choice>
              <mc:Fallback>
                <p:oleObj name="Equation" r:id="rId19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4447" y="141563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864107"/>
              </p:ext>
            </p:extLst>
          </p:nvPr>
        </p:nvGraphicFramePr>
        <p:xfrm>
          <a:off x="2496007" y="1914971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7" name="Equation" r:id="rId20" imgW="101600" imgH="152400" progId="Equation.3">
                  <p:embed/>
                </p:oleObj>
              </mc:Choice>
              <mc:Fallback>
                <p:oleObj name="Equation" r:id="rId20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6007" y="1914971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987360" y="2603550"/>
            <a:ext cx="2425752" cy="1215944"/>
            <a:chOff x="1987360" y="2603550"/>
            <a:chExt cx="2425752" cy="1215944"/>
          </a:xfrm>
        </p:grpSpPr>
        <p:sp>
          <p:nvSpPr>
            <p:cNvPr id="49" name="Right Triangle 48"/>
            <p:cNvSpPr/>
            <p:nvPr/>
          </p:nvSpPr>
          <p:spPr>
            <a:xfrm rot="6509998">
              <a:off x="2836786" y="2243169"/>
              <a:ext cx="913285" cy="2239366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42"/>
            <p:cNvGrpSpPr>
              <a:grpSpLocks noChangeAspect="1"/>
            </p:cNvGrpSpPr>
            <p:nvPr/>
          </p:nvGrpSpPr>
          <p:grpSpPr bwMode="auto">
            <a:xfrm rot="6527147">
              <a:off x="2341900" y="2603550"/>
              <a:ext cx="192024" cy="192024"/>
              <a:chOff x="3136" y="3022"/>
              <a:chExt cx="116" cy="116"/>
            </a:xfrm>
          </p:grpSpPr>
          <p:sp>
            <p:nvSpPr>
              <p:cNvPr id="60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9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0370508"/>
                </p:ext>
              </p:extLst>
            </p:nvPr>
          </p:nvGraphicFramePr>
          <p:xfrm>
            <a:off x="1987360" y="2769100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18" name="Equation" r:id="rId21" imgW="101600" imgH="152400" progId="Equation.3">
                    <p:embed/>
                  </p:oleObj>
                </mc:Choice>
                <mc:Fallback>
                  <p:oleObj name="Equation" r:id="rId21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987360" y="2769100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639665"/>
              </p:ext>
            </p:extLst>
          </p:nvPr>
        </p:nvGraphicFramePr>
        <p:xfrm>
          <a:off x="4294614" y="133787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9" name="Equation" r:id="rId22" imgW="101600" imgH="152400" progId="Equation.3">
                  <p:embed/>
                </p:oleObj>
              </mc:Choice>
              <mc:Fallback>
                <p:oleObj name="Equation" r:id="rId22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4614" y="133787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374277"/>
              </p:ext>
            </p:extLst>
          </p:nvPr>
        </p:nvGraphicFramePr>
        <p:xfrm>
          <a:off x="6011863" y="1830388"/>
          <a:ext cx="27336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0" name="Equation" r:id="rId23" imgW="1143000" imgH="355600" progId="Equation.3">
                  <p:embed/>
                </p:oleObj>
              </mc:Choice>
              <mc:Fallback>
                <p:oleObj name="Equation" r:id="rId23" imgW="11430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011863" y="1830388"/>
                        <a:ext cx="2733675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894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98"/>
    </mc:Choice>
    <mc:Fallback>
      <p:transition xmlns:p14="http://schemas.microsoft.com/office/powerpoint/2010/main" spd="slow" advTm="769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82"/>
            <a:ext cx="8229600" cy="1143000"/>
          </a:xfrm>
        </p:spPr>
        <p:txBody>
          <a:bodyPr anchor="t">
            <a:noAutofit/>
          </a:bodyPr>
          <a:lstStyle/>
          <a:p>
            <a:r>
              <a:rPr lang="en-US" sz="2800" baseline="0" dirty="0" smtClean="0"/>
              <a:t>We can keep doing this until it seems like </a:t>
            </a:r>
            <a:br>
              <a:rPr lang="en-US" sz="2800" baseline="0" dirty="0" smtClean="0"/>
            </a:br>
            <a:r>
              <a:rPr lang="en-US" sz="2800" baseline="0" dirty="0" smtClean="0"/>
              <a:t>a new way of life for us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4440508" y="3221308"/>
            <a:ext cx="110584" cy="1105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95800" y="2362201"/>
            <a:ext cx="910357" cy="914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191422"/>
              </p:ext>
            </p:extLst>
          </p:nvPr>
        </p:nvGraphicFramePr>
        <p:xfrm>
          <a:off x="4576636" y="2462914"/>
          <a:ext cx="448012" cy="40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2" name="Equation" r:id="rId3" imgW="241300" imgH="215900" progId="Equation.3">
                  <p:embed/>
                </p:oleObj>
              </mc:Choice>
              <mc:Fallback>
                <p:oleObj name="Equation" r:id="rId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6636" y="2462914"/>
                        <a:ext cx="448012" cy="400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326482"/>
              </p:ext>
            </p:extLst>
          </p:nvPr>
        </p:nvGraphicFramePr>
        <p:xfrm>
          <a:off x="54722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3" name="Equation" r:id="rId5" imgW="101600" imgH="152400" progId="Equation.3">
                  <p:embed/>
                </p:oleObj>
              </mc:Choice>
              <mc:Fallback>
                <p:oleObj name="Equation" r:id="rId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722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68959"/>
              </p:ext>
            </p:extLst>
          </p:nvPr>
        </p:nvGraphicFramePr>
        <p:xfrm>
          <a:off x="4904272" y="332199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4" name="Equation" r:id="rId7" imgW="101600" imgH="152400" progId="Equation.3">
                  <p:embed/>
                </p:oleObj>
              </mc:Choice>
              <mc:Fallback>
                <p:oleObj name="Equation" r:id="rId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4272" y="332199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495800" y="2362200"/>
            <a:ext cx="914400" cy="914400"/>
            <a:chOff x="4495800" y="2362200"/>
            <a:chExt cx="914400" cy="914400"/>
          </a:xfrm>
        </p:grpSpPr>
        <p:grpSp>
          <p:nvGrpSpPr>
            <p:cNvPr id="19" name="Group 42"/>
            <p:cNvGrpSpPr>
              <a:grpSpLocks noChangeAspect="1"/>
            </p:cNvGrpSpPr>
            <p:nvPr/>
          </p:nvGrpSpPr>
          <p:grpSpPr bwMode="auto">
            <a:xfrm rot="16200000">
              <a:off x="5218176" y="3084576"/>
              <a:ext cx="192024" cy="192024"/>
              <a:chOff x="3136" y="3022"/>
              <a:chExt cx="116" cy="116"/>
            </a:xfrm>
          </p:grpSpPr>
          <p:sp>
            <p:nvSpPr>
              <p:cNvPr id="2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Right Triangle 19"/>
            <p:cNvSpPr/>
            <p:nvPr/>
          </p:nvSpPr>
          <p:spPr>
            <a:xfrm rot="16200000">
              <a:off x="4495800" y="2362200"/>
              <a:ext cx="913285" cy="9132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72902" y="1849962"/>
            <a:ext cx="1194394" cy="1291385"/>
            <a:chOff x="4172902" y="1849962"/>
            <a:chExt cx="1194394" cy="1291385"/>
          </a:xfrm>
        </p:grpSpPr>
        <p:grpSp>
          <p:nvGrpSpPr>
            <p:cNvPr id="24" name="Group 42"/>
            <p:cNvGrpSpPr>
              <a:grpSpLocks noChangeAspect="1"/>
            </p:cNvGrpSpPr>
            <p:nvPr/>
          </p:nvGrpSpPr>
          <p:grpSpPr bwMode="auto">
            <a:xfrm rot="13481890">
              <a:off x="5175275" y="2267588"/>
              <a:ext cx="192021" cy="189224"/>
              <a:chOff x="3136" y="3022"/>
              <a:chExt cx="116" cy="116"/>
            </a:xfrm>
          </p:grpSpPr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rot="162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Right Triangle 24"/>
            <p:cNvSpPr/>
            <p:nvPr/>
          </p:nvSpPr>
          <p:spPr>
            <a:xfrm rot="13481890">
              <a:off x="4172902" y="1849962"/>
              <a:ext cx="913285" cy="12913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216115"/>
              </p:ext>
            </p:extLst>
          </p:nvPr>
        </p:nvGraphicFramePr>
        <p:xfrm>
          <a:off x="5097321" y="178193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" name="Equation" r:id="rId8" imgW="101600" imgH="152400" progId="Equation.3">
                  <p:embed/>
                </p:oleObj>
              </mc:Choice>
              <mc:Fallback>
                <p:oleObj name="Equation" r:id="rId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7321" y="178193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982822"/>
              </p:ext>
            </p:extLst>
          </p:nvPr>
        </p:nvGraphicFramePr>
        <p:xfrm>
          <a:off x="4240190" y="2178796"/>
          <a:ext cx="4254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" name="Equation" r:id="rId9" imgW="228600" imgH="215900" progId="Equation.3">
                  <p:embed/>
                </p:oleObj>
              </mc:Choice>
              <mc:Fallback>
                <p:oleObj name="Equation" r:id="rId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40190" y="2178796"/>
                        <a:ext cx="4254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721751" y="1636430"/>
            <a:ext cx="1020428" cy="1579983"/>
            <a:chOff x="3721751" y="1636430"/>
            <a:chExt cx="1020428" cy="1579983"/>
          </a:xfrm>
        </p:grpSpPr>
        <p:grpSp>
          <p:nvGrpSpPr>
            <p:cNvPr id="32" name="Group 42"/>
            <p:cNvGrpSpPr>
              <a:grpSpLocks noChangeAspect="1"/>
            </p:cNvGrpSpPr>
            <p:nvPr/>
          </p:nvGrpSpPr>
          <p:grpSpPr bwMode="auto">
            <a:xfrm rot="11353836">
              <a:off x="4550155" y="1712410"/>
              <a:ext cx="192024" cy="185893"/>
              <a:chOff x="3136" y="3022"/>
              <a:chExt cx="116" cy="116"/>
            </a:xfrm>
          </p:grpSpPr>
          <p:sp>
            <p:nvSpPr>
              <p:cNvPr id="34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ight Triangle 32"/>
            <p:cNvSpPr/>
            <p:nvPr/>
          </p:nvSpPr>
          <p:spPr>
            <a:xfrm rot="11353836">
              <a:off x="3721751" y="1636430"/>
              <a:ext cx="913285" cy="1579983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730749"/>
              </p:ext>
            </p:extLst>
          </p:nvPr>
        </p:nvGraphicFramePr>
        <p:xfrm>
          <a:off x="3627438" y="210026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" name="Equation" r:id="rId11" imgW="241300" imgH="215900" progId="Equation.3">
                  <p:embed/>
                </p:oleObj>
              </mc:Choice>
              <mc:Fallback>
                <p:oleObj name="Equation" r:id="rId1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27438" y="210026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42"/>
          <p:cNvGrpSpPr>
            <a:grpSpLocks noChangeAspect="1"/>
          </p:cNvGrpSpPr>
          <p:nvPr/>
        </p:nvGrpSpPr>
        <p:grpSpPr bwMode="auto">
          <a:xfrm rot="9554371">
            <a:off x="3709484" y="1612986"/>
            <a:ext cx="192020" cy="187730"/>
            <a:chOff x="3136" y="3022"/>
            <a:chExt cx="116" cy="116"/>
          </a:xfrm>
        </p:grpSpPr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ight Triangle 38"/>
          <p:cNvSpPr/>
          <p:nvPr/>
        </p:nvSpPr>
        <p:spPr>
          <a:xfrm rot="9554371">
            <a:off x="3298183" y="1680701"/>
            <a:ext cx="913285" cy="182880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7967782">
            <a:off x="2978783" y="1909550"/>
            <a:ext cx="913285" cy="2044598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171153"/>
              </p:ext>
            </p:extLst>
          </p:nvPr>
        </p:nvGraphicFramePr>
        <p:xfrm>
          <a:off x="3160064" y="2413321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8" name="Equation" r:id="rId13" imgW="241300" imgH="215900" progId="Equation.3">
                  <p:embed/>
                </p:oleObj>
              </mc:Choice>
              <mc:Fallback>
                <p:oleObj name="Equation" r:id="rId1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60064" y="2413321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2"/>
          <p:cNvGrpSpPr>
            <a:grpSpLocks noChangeAspect="1"/>
          </p:cNvGrpSpPr>
          <p:nvPr/>
        </p:nvGrpSpPr>
        <p:grpSpPr bwMode="auto">
          <a:xfrm rot="7990840">
            <a:off x="2901051" y="1947071"/>
            <a:ext cx="192024" cy="192024"/>
            <a:chOff x="3136" y="3022"/>
            <a:chExt cx="116" cy="116"/>
          </a:xfrm>
        </p:grpSpPr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Right Triangle 48"/>
          <p:cNvSpPr/>
          <p:nvPr/>
        </p:nvSpPr>
        <p:spPr>
          <a:xfrm rot="6509998">
            <a:off x="2836786" y="2243169"/>
            <a:ext cx="913285" cy="2239366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528030"/>
              </p:ext>
            </p:extLst>
          </p:nvPr>
        </p:nvGraphicFramePr>
        <p:xfrm>
          <a:off x="2766498" y="2827342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" name="Equation" r:id="rId15" imgW="241300" imgH="215900" progId="Equation.3">
                  <p:embed/>
                </p:oleObj>
              </mc:Choice>
              <mc:Fallback>
                <p:oleObj name="Equation" r:id="rId15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66498" y="2827342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677815"/>
              </p:ext>
            </p:extLst>
          </p:nvPr>
        </p:nvGraphicFramePr>
        <p:xfrm>
          <a:off x="2717160" y="337715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" name="Equation" r:id="rId17" imgW="241300" imgH="215900" progId="Equation.3">
                  <p:embed/>
                </p:oleObj>
              </mc:Choice>
              <mc:Fallback>
                <p:oleObj name="Equation" r:id="rId17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17160" y="337715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870721"/>
              </p:ext>
            </p:extLst>
          </p:nvPr>
        </p:nvGraphicFramePr>
        <p:xfrm>
          <a:off x="2871788" y="3890963"/>
          <a:ext cx="4254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" name="Equation" r:id="rId19" imgW="228600" imgH="215900" progId="Equation.3">
                  <p:embed/>
                </p:oleObj>
              </mc:Choice>
              <mc:Fallback>
                <p:oleObj name="Equation" r:id="rId1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71788" y="3890963"/>
                        <a:ext cx="425450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oup 42"/>
          <p:cNvGrpSpPr>
            <a:grpSpLocks noChangeAspect="1"/>
          </p:cNvGrpSpPr>
          <p:nvPr/>
        </p:nvGrpSpPr>
        <p:grpSpPr bwMode="auto">
          <a:xfrm rot="6527147">
            <a:off x="2341900" y="2614498"/>
            <a:ext cx="192024" cy="192024"/>
            <a:chOff x="3136" y="3022"/>
            <a:chExt cx="116" cy="116"/>
          </a:xfrm>
        </p:grpSpPr>
        <p:sp>
          <p:nvSpPr>
            <p:cNvPr id="61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328384"/>
              </p:ext>
            </p:extLst>
          </p:nvPr>
        </p:nvGraphicFramePr>
        <p:xfrm>
          <a:off x="3264447" y="141563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" name="Equation" r:id="rId21" imgW="101600" imgH="152400" progId="Equation.3">
                  <p:embed/>
                </p:oleObj>
              </mc:Choice>
              <mc:Fallback>
                <p:oleObj name="Equation" r:id="rId21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4447" y="141563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864107"/>
              </p:ext>
            </p:extLst>
          </p:nvPr>
        </p:nvGraphicFramePr>
        <p:xfrm>
          <a:off x="2496007" y="1914971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" name="Equation" r:id="rId22" imgW="101600" imgH="152400" progId="Equation.3">
                  <p:embed/>
                </p:oleObj>
              </mc:Choice>
              <mc:Fallback>
                <p:oleObj name="Equation" r:id="rId22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6007" y="1914971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11440"/>
              </p:ext>
            </p:extLst>
          </p:nvPr>
        </p:nvGraphicFramePr>
        <p:xfrm>
          <a:off x="1987360" y="276910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" name="Equation" r:id="rId23" imgW="101600" imgH="152400" progId="Equation.3">
                  <p:embed/>
                </p:oleObj>
              </mc:Choice>
              <mc:Fallback>
                <p:oleObj name="Equation" r:id="rId23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7360" y="276910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887372" y="3359334"/>
            <a:ext cx="2644839" cy="913285"/>
            <a:chOff x="1887372" y="3359334"/>
            <a:chExt cx="2644839" cy="913285"/>
          </a:xfrm>
        </p:grpSpPr>
        <p:sp>
          <p:nvSpPr>
            <p:cNvPr id="54" name="Right Triangle 53"/>
            <p:cNvSpPr/>
            <p:nvPr/>
          </p:nvSpPr>
          <p:spPr>
            <a:xfrm rot="5172385">
              <a:off x="2866274" y="2606683"/>
              <a:ext cx="913285" cy="2418588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42"/>
            <p:cNvGrpSpPr>
              <a:grpSpLocks noChangeAspect="1"/>
            </p:cNvGrpSpPr>
            <p:nvPr/>
          </p:nvGrpSpPr>
          <p:grpSpPr bwMode="auto">
            <a:xfrm rot="5186422">
              <a:off x="2096012" y="3441297"/>
              <a:ext cx="192024" cy="192024"/>
              <a:chOff x="3136" y="3022"/>
              <a:chExt cx="116" cy="116"/>
            </a:xfrm>
          </p:grpSpPr>
          <p:sp>
            <p:nvSpPr>
              <p:cNvPr id="66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06" name="Object 10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1851245"/>
                </p:ext>
              </p:extLst>
            </p:nvPr>
          </p:nvGraphicFramePr>
          <p:xfrm>
            <a:off x="1887372" y="3839529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65" name="Equation" r:id="rId24" imgW="101600" imgH="152400" progId="Equation.3">
                    <p:embed/>
                  </p:oleObj>
                </mc:Choice>
                <mc:Fallback>
                  <p:oleObj name="Equation" r:id="rId24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887372" y="3839529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639665"/>
              </p:ext>
            </p:extLst>
          </p:nvPr>
        </p:nvGraphicFramePr>
        <p:xfrm>
          <a:off x="4294614" y="133787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" name="Equation" r:id="rId25" imgW="101600" imgH="152400" progId="Equation.3">
                  <p:embed/>
                </p:oleObj>
              </mc:Choice>
              <mc:Fallback>
                <p:oleObj name="Equation" r:id="rId2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4614" y="133787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079117"/>
              </p:ext>
            </p:extLst>
          </p:nvPr>
        </p:nvGraphicFramePr>
        <p:xfrm>
          <a:off x="6026150" y="1830388"/>
          <a:ext cx="270351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7" name="Equation" r:id="rId26" imgW="1130300" imgH="355600" progId="Equation.3">
                  <p:embed/>
                </p:oleObj>
              </mc:Choice>
              <mc:Fallback>
                <p:oleObj name="Equation" r:id="rId26" imgW="11303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026150" y="1830388"/>
                        <a:ext cx="2703513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123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00"/>
    </mc:Choice>
    <mc:Fallback>
      <p:transition xmlns:p14="http://schemas.microsoft.com/office/powerpoint/2010/main" spd="slow" advTm="86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4440508" y="3221308"/>
            <a:ext cx="110584" cy="1105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95800" y="2362201"/>
            <a:ext cx="910357" cy="914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136348"/>
              </p:ext>
            </p:extLst>
          </p:nvPr>
        </p:nvGraphicFramePr>
        <p:xfrm>
          <a:off x="4576636" y="2462914"/>
          <a:ext cx="448012" cy="40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6" name="Equation" r:id="rId3" imgW="241300" imgH="215900" progId="Equation.3">
                  <p:embed/>
                </p:oleObj>
              </mc:Choice>
              <mc:Fallback>
                <p:oleObj name="Equation" r:id="rId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6636" y="2462914"/>
                        <a:ext cx="448012" cy="400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147208"/>
              </p:ext>
            </p:extLst>
          </p:nvPr>
        </p:nvGraphicFramePr>
        <p:xfrm>
          <a:off x="54722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7" name="Equation" r:id="rId5" imgW="101600" imgH="152400" progId="Equation.3">
                  <p:embed/>
                </p:oleObj>
              </mc:Choice>
              <mc:Fallback>
                <p:oleObj name="Equation" r:id="rId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722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672679"/>
              </p:ext>
            </p:extLst>
          </p:nvPr>
        </p:nvGraphicFramePr>
        <p:xfrm>
          <a:off x="4904272" y="332199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8" name="Equation" r:id="rId7" imgW="101600" imgH="152400" progId="Equation.3">
                  <p:embed/>
                </p:oleObj>
              </mc:Choice>
              <mc:Fallback>
                <p:oleObj name="Equation" r:id="rId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4272" y="332199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495800" y="2362200"/>
            <a:ext cx="914400" cy="914400"/>
            <a:chOff x="4495800" y="2362200"/>
            <a:chExt cx="914400" cy="914400"/>
          </a:xfrm>
        </p:grpSpPr>
        <p:grpSp>
          <p:nvGrpSpPr>
            <p:cNvPr id="19" name="Group 42"/>
            <p:cNvGrpSpPr>
              <a:grpSpLocks noChangeAspect="1"/>
            </p:cNvGrpSpPr>
            <p:nvPr/>
          </p:nvGrpSpPr>
          <p:grpSpPr bwMode="auto">
            <a:xfrm rot="16200000">
              <a:off x="5218176" y="3084576"/>
              <a:ext cx="192024" cy="192024"/>
              <a:chOff x="3136" y="3022"/>
              <a:chExt cx="116" cy="116"/>
            </a:xfrm>
          </p:grpSpPr>
          <p:sp>
            <p:nvSpPr>
              <p:cNvPr id="2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Right Triangle 19"/>
            <p:cNvSpPr/>
            <p:nvPr/>
          </p:nvSpPr>
          <p:spPr>
            <a:xfrm rot="16200000">
              <a:off x="4495800" y="2362200"/>
              <a:ext cx="913285" cy="9132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72902" y="1849962"/>
            <a:ext cx="1194394" cy="1291385"/>
            <a:chOff x="4172902" y="1849962"/>
            <a:chExt cx="1194394" cy="1291385"/>
          </a:xfrm>
        </p:grpSpPr>
        <p:grpSp>
          <p:nvGrpSpPr>
            <p:cNvPr id="24" name="Group 42"/>
            <p:cNvGrpSpPr>
              <a:grpSpLocks noChangeAspect="1"/>
            </p:cNvGrpSpPr>
            <p:nvPr/>
          </p:nvGrpSpPr>
          <p:grpSpPr bwMode="auto">
            <a:xfrm rot="13481890">
              <a:off x="5175275" y="2267588"/>
              <a:ext cx="192021" cy="189224"/>
              <a:chOff x="3136" y="3022"/>
              <a:chExt cx="116" cy="116"/>
            </a:xfrm>
          </p:grpSpPr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rot="162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Right Triangle 24"/>
            <p:cNvSpPr/>
            <p:nvPr/>
          </p:nvSpPr>
          <p:spPr>
            <a:xfrm rot="13481890">
              <a:off x="4172902" y="1849962"/>
              <a:ext cx="913285" cy="12913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407012"/>
              </p:ext>
            </p:extLst>
          </p:nvPr>
        </p:nvGraphicFramePr>
        <p:xfrm>
          <a:off x="5097321" y="178193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9" name="Equation" r:id="rId8" imgW="101600" imgH="152400" progId="Equation.3">
                  <p:embed/>
                </p:oleObj>
              </mc:Choice>
              <mc:Fallback>
                <p:oleObj name="Equation" r:id="rId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7321" y="178193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885377"/>
              </p:ext>
            </p:extLst>
          </p:nvPr>
        </p:nvGraphicFramePr>
        <p:xfrm>
          <a:off x="4240190" y="2178796"/>
          <a:ext cx="4254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0" name="Equation" r:id="rId9" imgW="228600" imgH="215900" progId="Equation.3">
                  <p:embed/>
                </p:oleObj>
              </mc:Choice>
              <mc:Fallback>
                <p:oleObj name="Equation" r:id="rId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40190" y="2178796"/>
                        <a:ext cx="4254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721751" y="1636430"/>
            <a:ext cx="1020428" cy="1579983"/>
            <a:chOff x="3721751" y="1636430"/>
            <a:chExt cx="1020428" cy="1579983"/>
          </a:xfrm>
        </p:grpSpPr>
        <p:grpSp>
          <p:nvGrpSpPr>
            <p:cNvPr id="32" name="Group 42"/>
            <p:cNvGrpSpPr>
              <a:grpSpLocks noChangeAspect="1"/>
            </p:cNvGrpSpPr>
            <p:nvPr/>
          </p:nvGrpSpPr>
          <p:grpSpPr bwMode="auto">
            <a:xfrm rot="11353836">
              <a:off x="4550155" y="1712410"/>
              <a:ext cx="192024" cy="185893"/>
              <a:chOff x="3136" y="3022"/>
              <a:chExt cx="116" cy="116"/>
            </a:xfrm>
          </p:grpSpPr>
          <p:sp>
            <p:nvSpPr>
              <p:cNvPr id="34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ight Triangle 32"/>
            <p:cNvSpPr/>
            <p:nvPr/>
          </p:nvSpPr>
          <p:spPr>
            <a:xfrm rot="11353836">
              <a:off x="3721751" y="1636430"/>
              <a:ext cx="913285" cy="1579983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747036"/>
              </p:ext>
            </p:extLst>
          </p:nvPr>
        </p:nvGraphicFramePr>
        <p:xfrm>
          <a:off x="3627438" y="210026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1" name="Equation" r:id="rId11" imgW="241300" imgH="215900" progId="Equation.3">
                  <p:embed/>
                </p:oleObj>
              </mc:Choice>
              <mc:Fallback>
                <p:oleObj name="Equation" r:id="rId1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27438" y="210026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42"/>
          <p:cNvGrpSpPr>
            <a:grpSpLocks noChangeAspect="1"/>
          </p:cNvGrpSpPr>
          <p:nvPr/>
        </p:nvGrpSpPr>
        <p:grpSpPr bwMode="auto">
          <a:xfrm rot="9554371">
            <a:off x="3709484" y="1612986"/>
            <a:ext cx="192020" cy="187730"/>
            <a:chOff x="3136" y="3022"/>
            <a:chExt cx="116" cy="116"/>
          </a:xfrm>
        </p:grpSpPr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ight Triangle 38"/>
          <p:cNvSpPr/>
          <p:nvPr/>
        </p:nvSpPr>
        <p:spPr>
          <a:xfrm rot="9554371">
            <a:off x="3298183" y="1680701"/>
            <a:ext cx="913285" cy="182880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7967782">
            <a:off x="2978783" y="1909550"/>
            <a:ext cx="913285" cy="2044598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841649"/>
              </p:ext>
            </p:extLst>
          </p:nvPr>
        </p:nvGraphicFramePr>
        <p:xfrm>
          <a:off x="3160064" y="2413321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2" name="Equation" r:id="rId13" imgW="241300" imgH="215900" progId="Equation.3">
                  <p:embed/>
                </p:oleObj>
              </mc:Choice>
              <mc:Fallback>
                <p:oleObj name="Equation" r:id="rId1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60064" y="2413321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2"/>
          <p:cNvGrpSpPr>
            <a:grpSpLocks noChangeAspect="1"/>
          </p:cNvGrpSpPr>
          <p:nvPr/>
        </p:nvGrpSpPr>
        <p:grpSpPr bwMode="auto">
          <a:xfrm rot="7990840">
            <a:off x="2901051" y="1947071"/>
            <a:ext cx="192024" cy="192024"/>
            <a:chOff x="3136" y="3022"/>
            <a:chExt cx="116" cy="116"/>
          </a:xfrm>
        </p:grpSpPr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Right Triangle 48"/>
          <p:cNvSpPr/>
          <p:nvPr/>
        </p:nvSpPr>
        <p:spPr>
          <a:xfrm rot="6509998">
            <a:off x="2836786" y="2243169"/>
            <a:ext cx="913285" cy="2239366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348808"/>
              </p:ext>
            </p:extLst>
          </p:nvPr>
        </p:nvGraphicFramePr>
        <p:xfrm>
          <a:off x="2766498" y="2827342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3" name="Equation" r:id="rId15" imgW="241300" imgH="215900" progId="Equation.3">
                  <p:embed/>
                </p:oleObj>
              </mc:Choice>
              <mc:Fallback>
                <p:oleObj name="Equation" r:id="rId15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66498" y="2827342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085672"/>
              </p:ext>
            </p:extLst>
          </p:nvPr>
        </p:nvGraphicFramePr>
        <p:xfrm>
          <a:off x="2717160" y="337715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4" name="Equation" r:id="rId17" imgW="241300" imgH="215900" progId="Equation.3">
                  <p:embed/>
                </p:oleObj>
              </mc:Choice>
              <mc:Fallback>
                <p:oleObj name="Equation" r:id="rId17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17160" y="337715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ight Triangle 53"/>
          <p:cNvSpPr/>
          <p:nvPr/>
        </p:nvSpPr>
        <p:spPr>
          <a:xfrm rot="5172385">
            <a:off x="2866274" y="2606683"/>
            <a:ext cx="913285" cy="2418588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914496"/>
              </p:ext>
            </p:extLst>
          </p:nvPr>
        </p:nvGraphicFramePr>
        <p:xfrm>
          <a:off x="2871788" y="3890963"/>
          <a:ext cx="4254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5" name="Equation" r:id="rId19" imgW="228600" imgH="215900" progId="Equation.3">
                  <p:embed/>
                </p:oleObj>
              </mc:Choice>
              <mc:Fallback>
                <p:oleObj name="Equation" r:id="rId1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71788" y="3890963"/>
                        <a:ext cx="425450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oup 42"/>
          <p:cNvGrpSpPr>
            <a:grpSpLocks noChangeAspect="1"/>
          </p:cNvGrpSpPr>
          <p:nvPr/>
        </p:nvGrpSpPr>
        <p:grpSpPr bwMode="auto">
          <a:xfrm rot="6527147">
            <a:off x="2341900" y="2614498"/>
            <a:ext cx="192024" cy="192024"/>
            <a:chOff x="3136" y="3022"/>
            <a:chExt cx="116" cy="116"/>
          </a:xfrm>
        </p:grpSpPr>
        <p:sp>
          <p:nvSpPr>
            <p:cNvPr id="61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42"/>
          <p:cNvGrpSpPr>
            <a:grpSpLocks noChangeAspect="1"/>
          </p:cNvGrpSpPr>
          <p:nvPr/>
        </p:nvGrpSpPr>
        <p:grpSpPr bwMode="auto">
          <a:xfrm rot="5186422">
            <a:off x="2096012" y="3441297"/>
            <a:ext cx="192024" cy="192024"/>
            <a:chOff x="3136" y="3022"/>
            <a:chExt cx="116" cy="116"/>
          </a:xfrm>
        </p:grpSpPr>
        <p:sp>
          <p:nvSpPr>
            <p:cNvPr id="66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676989"/>
              </p:ext>
            </p:extLst>
          </p:nvPr>
        </p:nvGraphicFramePr>
        <p:xfrm>
          <a:off x="3080071" y="4440296"/>
          <a:ext cx="4476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6" name="Equation" r:id="rId21" imgW="241300" imgH="215900" progId="Equation.3">
                  <p:embed/>
                </p:oleObj>
              </mc:Choice>
              <mc:Fallback>
                <p:oleObj name="Equation" r:id="rId2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080071" y="4440296"/>
                        <a:ext cx="44767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328384"/>
              </p:ext>
            </p:extLst>
          </p:nvPr>
        </p:nvGraphicFramePr>
        <p:xfrm>
          <a:off x="3264447" y="141563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7" name="Equation" r:id="rId23" imgW="101600" imgH="152400" progId="Equation.3">
                  <p:embed/>
                </p:oleObj>
              </mc:Choice>
              <mc:Fallback>
                <p:oleObj name="Equation" r:id="rId23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4447" y="141563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864107"/>
              </p:ext>
            </p:extLst>
          </p:nvPr>
        </p:nvGraphicFramePr>
        <p:xfrm>
          <a:off x="2496007" y="1914971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8" name="Equation" r:id="rId24" imgW="101600" imgH="152400" progId="Equation.3">
                  <p:embed/>
                </p:oleObj>
              </mc:Choice>
              <mc:Fallback>
                <p:oleObj name="Equation" r:id="rId24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6007" y="1914971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11440"/>
              </p:ext>
            </p:extLst>
          </p:nvPr>
        </p:nvGraphicFramePr>
        <p:xfrm>
          <a:off x="1987360" y="276910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9" name="Equation" r:id="rId25" imgW="101600" imgH="152400" progId="Equation.3">
                  <p:embed/>
                </p:oleObj>
              </mc:Choice>
              <mc:Fallback>
                <p:oleObj name="Equation" r:id="rId2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7360" y="276910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833324"/>
              </p:ext>
            </p:extLst>
          </p:nvPr>
        </p:nvGraphicFramePr>
        <p:xfrm>
          <a:off x="1887372" y="383952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70" name="Equation" r:id="rId26" imgW="101600" imgH="152400" progId="Equation.3">
                  <p:embed/>
                </p:oleObj>
              </mc:Choice>
              <mc:Fallback>
                <p:oleObj name="Equation" r:id="rId26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7372" y="383952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089796" y="3774598"/>
            <a:ext cx="2718129" cy="1236123"/>
            <a:chOff x="2089796" y="3774598"/>
            <a:chExt cx="2718129" cy="1236123"/>
          </a:xfrm>
        </p:grpSpPr>
        <p:sp>
          <p:nvSpPr>
            <p:cNvPr id="56" name="Right Triangle 55"/>
            <p:cNvSpPr/>
            <p:nvPr/>
          </p:nvSpPr>
          <p:spPr>
            <a:xfrm rot="3924444">
              <a:off x="3058321" y="2938279"/>
              <a:ext cx="913285" cy="2585923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42"/>
            <p:cNvGrpSpPr>
              <a:grpSpLocks noChangeAspect="1"/>
            </p:cNvGrpSpPr>
            <p:nvPr/>
          </p:nvGrpSpPr>
          <p:grpSpPr bwMode="auto">
            <a:xfrm rot="3921620">
              <a:off x="2180312" y="4311326"/>
              <a:ext cx="192024" cy="192024"/>
              <a:chOff x="3136" y="3022"/>
              <a:chExt cx="116" cy="116"/>
            </a:xfrm>
          </p:grpSpPr>
          <p:sp>
            <p:nvSpPr>
              <p:cNvPr id="74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69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6549708"/>
                </p:ext>
              </p:extLst>
            </p:nvPr>
          </p:nvGraphicFramePr>
          <p:xfrm>
            <a:off x="2089796" y="4728146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71" name="Equation" r:id="rId27" imgW="101600" imgH="152400" progId="Equation.3">
                    <p:embed/>
                  </p:oleObj>
                </mc:Choice>
                <mc:Fallback>
                  <p:oleObj name="Equation" r:id="rId27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89796" y="4728146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639665"/>
              </p:ext>
            </p:extLst>
          </p:nvPr>
        </p:nvGraphicFramePr>
        <p:xfrm>
          <a:off x="4294614" y="133787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72" name="Equation" r:id="rId28" imgW="101600" imgH="152400" progId="Equation.3">
                  <p:embed/>
                </p:oleObj>
              </mc:Choice>
              <mc:Fallback>
                <p:oleObj name="Equation" r:id="rId2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4614" y="133787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itle 1"/>
          <p:cNvSpPr txBox="1">
            <a:spLocks/>
          </p:cNvSpPr>
          <p:nvPr/>
        </p:nvSpPr>
        <p:spPr>
          <a:xfrm>
            <a:off x="457200" y="573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We can do this again and again until it seems like</a:t>
            </a:r>
            <a:br>
              <a:rPr lang="en-US" sz="2800" dirty="0" smtClean="0"/>
            </a:br>
            <a:r>
              <a:rPr lang="en-US" sz="2800" dirty="0" smtClean="0"/>
              <a:t>a tired tradition…</a:t>
            </a:r>
            <a:endParaRPr lang="en-US" sz="2800" dirty="0"/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043172"/>
              </p:ext>
            </p:extLst>
          </p:nvPr>
        </p:nvGraphicFramePr>
        <p:xfrm>
          <a:off x="6011863" y="1830388"/>
          <a:ext cx="27336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73" name="Equation" r:id="rId29" imgW="1143000" imgH="355600" progId="Equation.3">
                  <p:embed/>
                </p:oleObj>
              </mc:Choice>
              <mc:Fallback>
                <p:oleObj name="Equation" r:id="rId29" imgW="11430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011863" y="1830388"/>
                        <a:ext cx="2733675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0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15"/>
    </mc:Choice>
    <mc:Fallback>
      <p:transition xmlns:p14="http://schemas.microsoft.com/office/powerpoint/2010/main" spd="slow" advTm="741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4440508" y="3221308"/>
            <a:ext cx="110584" cy="1105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95800" y="2362201"/>
            <a:ext cx="910357" cy="914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994061"/>
              </p:ext>
            </p:extLst>
          </p:nvPr>
        </p:nvGraphicFramePr>
        <p:xfrm>
          <a:off x="4576636" y="2462914"/>
          <a:ext cx="448012" cy="40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4" name="Equation" r:id="rId3" imgW="241300" imgH="215900" progId="Equation.3">
                  <p:embed/>
                </p:oleObj>
              </mc:Choice>
              <mc:Fallback>
                <p:oleObj name="Equation" r:id="rId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6636" y="2462914"/>
                        <a:ext cx="448012" cy="400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405066"/>
              </p:ext>
            </p:extLst>
          </p:nvPr>
        </p:nvGraphicFramePr>
        <p:xfrm>
          <a:off x="54722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5" name="Equation" r:id="rId5" imgW="101600" imgH="152400" progId="Equation.3">
                  <p:embed/>
                </p:oleObj>
              </mc:Choice>
              <mc:Fallback>
                <p:oleObj name="Equation" r:id="rId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722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995598"/>
              </p:ext>
            </p:extLst>
          </p:nvPr>
        </p:nvGraphicFramePr>
        <p:xfrm>
          <a:off x="4904272" y="332199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6" name="Equation" r:id="rId7" imgW="101600" imgH="152400" progId="Equation.3">
                  <p:embed/>
                </p:oleObj>
              </mc:Choice>
              <mc:Fallback>
                <p:oleObj name="Equation" r:id="rId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4272" y="332199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495800" y="2362200"/>
            <a:ext cx="914400" cy="914400"/>
            <a:chOff x="4495800" y="2362200"/>
            <a:chExt cx="914400" cy="914400"/>
          </a:xfrm>
        </p:grpSpPr>
        <p:grpSp>
          <p:nvGrpSpPr>
            <p:cNvPr id="19" name="Group 42"/>
            <p:cNvGrpSpPr>
              <a:grpSpLocks noChangeAspect="1"/>
            </p:cNvGrpSpPr>
            <p:nvPr/>
          </p:nvGrpSpPr>
          <p:grpSpPr bwMode="auto">
            <a:xfrm rot="16200000">
              <a:off x="5218176" y="3084576"/>
              <a:ext cx="192024" cy="192024"/>
              <a:chOff x="3136" y="3022"/>
              <a:chExt cx="116" cy="116"/>
            </a:xfrm>
          </p:grpSpPr>
          <p:sp>
            <p:nvSpPr>
              <p:cNvPr id="2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Right Triangle 19"/>
            <p:cNvSpPr/>
            <p:nvPr/>
          </p:nvSpPr>
          <p:spPr>
            <a:xfrm rot="16200000">
              <a:off x="4495800" y="2362200"/>
              <a:ext cx="913285" cy="9132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72902" y="1849962"/>
            <a:ext cx="1194394" cy="1291385"/>
            <a:chOff x="4172902" y="1849962"/>
            <a:chExt cx="1194394" cy="1291385"/>
          </a:xfrm>
        </p:grpSpPr>
        <p:grpSp>
          <p:nvGrpSpPr>
            <p:cNvPr id="24" name="Group 42"/>
            <p:cNvGrpSpPr>
              <a:grpSpLocks noChangeAspect="1"/>
            </p:cNvGrpSpPr>
            <p:nvPr/>
          </p:nvGrpSpPr>
          <p:grpSpPr bwMode="auto">
            <a:xfrm rot="13481890">
              <a:off x="5175275" y="2267588"/>
              <a:ext cx="192021" cy="189224"/>
              <a:chOff x="3136" y="3022"/>
              <a:chExt cx="116" cy="116"/>
            </a:xfrm>
          </p:grpSpPr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rot="162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Right Triangle 24"/>
            <p:cNvSpPr/>
            <p:nvPr/>
          </p:nvSpPr>
          <p:spPr>
            <a:xfrm rot="13481890">
              <a:off x="4172902" y="1849962"/>
              <a:ext cx="913285" cy="12913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847892"/>
              </p:ext>
            </p:extLst>
          </p:nvPr>
        </p:nvGraphicFramePr>
        <p:xfrm>
          <a:off x="5097321" y="178193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7" name="Equation" r:id="rId8" imgW="101600" imgH="152400" progId="Equation.3">
                  <p:embed/>
                </p:oleObj>
              </mc:Choice>
              <mc:Fallback>
                <p:oleObj name="Equation" r:id="rId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7321" y="178193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891073"/>
              </p:ext>
            </p:extLst>
          </p:nvPr>
        </p:nvGraphicFramePr>
        <p:xfrm>
          <a:off x="4240190" y="2178796"/>
          <a:ext cx="4254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8" name="Equation" r:id="rId9" imgW="228600" imgH="215900" progId="Equation.3">
                  <p:embed/>
                </p:oleObj>
              </mc:Choice>
              <mc:Fallback>
                <p:oleObj name="Equation" r:id="rId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40190" y="2178796"/>
                        <a:ext cx="4254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721751" y="1636430"/>
            <a:ext cx="1020428" cy="1579983"/>
            <a:chOff x="3721751" y="1636430"/>
            <a:chExt cx="1020428" cy="1579983"/>
          </a:xfrm>
        </p:grpSpPr>
        <p:grpSp>
          <p:nvGrpSpPr>
            <p:cNvPr id="32" name="Group 42"/>
            <p:cNvGrpSpPr>
              <a:grpSpLocks noChangeAspect="1"/>
            </p:cNvGrpSpPr>
            <p:nvPr/>
          </p:nvGrpSpPr>
          <p:grpSpPr bwMode="auto">
            <a:xfrm rot="11353836">
              <a:off x="4550155" y="1712410"/>
              <a:ext cx="192024" cy="185893"/>
              <a:chOff x="3136" y="3022"/>
              <a:chExt cx="116" cy="116"/>
            </a:xfrm>
          </p:grpSpPr>
          <p:sp>
            <p:nvSpPr>
              <p:cNvPr id="34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ight Triangle 32"/>
            <p:cNvSpPr/>
            <p:nvPr/>
          </p:nvSpPr>
          <p:spPr>
            <a:xfrm rot="11353836">
              <a:off x="3721751" y="1636430"/>
              <a:ext cx="913285" cy="1579983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576085"/>
              </p:ext>
            </p:extLst>
          </p:nvPr>
        </p:nvGraphicFramePr>
        <p:xfrm>
          <a:off x="3627438" y="210026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9" name="Equation" r:id="rId11" imgW="241300" imgH="215900" progId="Equation.3">
                  <p:embed/>
                </p:oleObj>
              </mc:Choice>
              <mc:Fallback>
                <p:oleObj name="Equation" r:id="rId1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27438" y="210026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42"/>
          <p:cNvGrpSpPr>
            <a:grpSpLocks noChangeAspect="1"/>
          </p:cNvGrpSpPr>
          <p:nvPr/>
        </p:nvGrpSpPr>
        <p:grpSpPr bwMode="auto">
          <a:xfrm rot="9554371">
            <a:off x="3709484" y="1612986"/>
            <a:ext cx="192020" cy="187730"/>
            <a:chOff x="3136" y="3022"/>
            <a:chExt cx="116" cy="116"/>
          </a:xfrm>
        </p:grpSpPr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ight Triangle 38"/>
          <p:cNvSpPr/>
          <p:nvPr/>
        </p:nvSpPr>
        <p:spPr>
          <a:xfrm rot="9554371">
            <a:off x="3298183" y="1680701"/>
            <a:ext cx="913285" cy="182880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7967782">
            <a:off x="2978783" y="1909550"/>
            <a:ext cx="913285" cy="2044598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225432"/>
              </p:ext>
            </p:extLst>
          </p:nvPr>
        </p:nvGraphicFramePr>
        <p:xfrm>
          <a:off x="3160064" y="2413321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0" name="Equation" r:id="rId13" imgW="241300" imgH="215900" progId="Equation.3">
                  <p:embed/>
                </p:oleObj>
              </mc:Choice>
              <mc:Fallback>
                <p:oleObj name="Equation" r:id="rId1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60064" y="2413321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2"/>
          <p:cNvGrpSpPr>
            <a:grpSpLocks noChangeAspect="1"/>
          </p:cNvGrpSpPr>
          <p:nvPr/>
        </p:nvGrpSpPr>
        <p:grpSpPr bwMode="auto">
          <a:xfrm rot="7990840">
            <a:off x="2901051" y="1947071"/>
            <a:ext cx="192024" cy="192024"/>
            <a:chOff x="3136" y="3022"/>
            <a:chExt cx="116" cy="116"/>
          </a:xfrm>
        </p:grpSpPr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Right Triangle 48"/>
          <p:cNvSpPr/>
          <p:nvPr/>
        </p:nvSpPr>
        <p:spPr>
          <a:xfrm rot="6509998">
            <a:off x="2836786" y="2243169"/>
            <a:ext cx="913285" cy="2239366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933594"/>
              </p:ext>
            </p:extLst>
          </p:nvPr>
        </p:nvGraphicFramePr>
        <p:xfrm>
          <a:off x="2766498" y="2827342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1" name="Equation" r:id="rId15" imgW="241300" imgH="215900" progId="Equation.3">
                  <p:embed/>
                </p:oleObj>
              </mc:Choice>
              <mc:Fallback>
                <p:oleObj name="Equation" r:id="rId15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66498" y="2827342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472906"/>
              </p:ext>
            </p:extLst>
          </p:nvPr>
        </p:nvGraphicFramePr>
        <p:xfrm>
          <a:off x="2717160" y="337715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2" name="Equation" r:id="rId17" imgW="241300" imgH="215900" progId="Equation.3">
                  <p:embed/>
                </p:oleObj>
              </mc:Choice>
              <mc:Fallback>
                <p:oleObj name="Equation" r:id="rId17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17160" y="337715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ight Triangle 53"/>
          <p:cNvSpPr/>
          <p:nvPr/>
        </p:nvSpPr>
        <p:spPr>
          <a:xfrm rot="5172385">
            <a:off x="2866274" y="2606683"/>
            <a:ext cx="913285" cy="2418588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07994"/>
              </p:ext>
            </p:extLst>
          </p:nvPr>
        </p:nvGraphicFramePr>
        <p:xfrm>
          <a:off x="2871788" y="3890963"/>
          <a:ext cx="4254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3" name="Equation" r:id="rId19" imgW="228600" imgH="215900" progId="Equation.3">
                  <p:embed/>
                </p:oleObj>
              </mc:Choice>
              <mc:Fallback>
                <p:oleObj name="Equation" r:id="rId1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71788" y="3890963"/>
                        <a:ext cx="425450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oup 42"/>
          <p:cNvGrpSpPr>
            <a:grpSpLocks noChangeAspect="1"/>
          </p:cNvGrpSpPr>
          <p:nvPr/>
        </p:nvGrpSpPr>
        <p:grpSpPr bwMode="auto">
          <a:xfrm rot="6527147">
            <a:off x="2341900" y="2614498"/>
            <a:ext cx="192024" cy="192024"/>
            <a:chOff x="3136" y="3022"/>
            <a:chExt cx="116" cy="116"/>
          </a:xfrm>
        </p:grpSpPr>
        <p:sp>
          <p:nvSpPr>
            <p:cNvPr id="61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42"/>
          <p:cNvGrpSpPr>
            <a:grpSpLocks noChangeAspect="1"/>
          </p:cNvGrpSpPr>
          <p:nvPr/>
        </p:nvGrpSpPr>
        <p:grpSpPr bwMode="auto">
          <a:xfrm rot="5186422">
            <a:off x="2096012" y="3441297"/>
            <a:ext cx="192024" cy="192024"/>
            <a:chOff x="3136" y="3022"/>
            <a:chExt cx="116" cy="116"/>
          </a:xfrm>
        </p:grpSpPr>
        <p:sp>
          <p:nvSpPr>
            <p:cNvPr id="66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746127"/>
              </p:ext>
            </p:extLst>
          </p:nvPr>
        </p:nvGraphicFramePr>
        <p:xfrm>
          <a:off x="3080071" y="4440296"/>
          <a:ext cx="4476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4" name="Equation" r:id="rId21" imgW="241300" imgH="215900" progId="Equation.3">
                  <p:embed/>
                </p:oleObj>
              </mc:Choice>
              <mc:Fallback>
                <p:oleObj name="Equation" r:id="rId2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080071" y="4440296"/>
                        <a:ext cx="44767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685750"/>
              </p:ext>
            </p:extLst>
          </p:nvPr>
        </p:nvGraphicFramePr>
        <p:xfrm>
          <a:off x="3264447" y="141563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5" name="Equation" r:id="rId23" imgW="101600" imgH="152400" progId="Equation.3">
                  <p:embed/>
                </p:oleObj>
              </mc:Choice>
              <mc:Fallback>
                <p:oleObj name="Equation" r:id="rId23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4447" y="141563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140781"/>
              </p:ext>
            </p:extLst>
          </p:nvPr>
        </p:nvGraphicFramePr>
        <p:xfrm>
          <a:off x="2496007" y="1914971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6" name="Equation" r:id="rId24" imgW="101600" imgH="152400" progId="Equation.3">
                  <p:embed/>
                </p:oleObj>
              </mc:Choice>
              <mc:Fallback>
                <p:oleObj name="Equation" r:id="rId24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6007" y="1914971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288250"/>
              </p:ext>
            </p:extLst>
          </p:nvPr>
        </p:nvGraphicFramePr>
        <p:xfrm>
          <a:off x="1987360" y="276910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7" name="Equation" r:id="rId25" imgW="101600" imgH="152400" progId="Equation.3">
                  <p:embed/>
                </p:oleObj>
              </mc:Choice>
              <mc:Fallback>
                <p:oleObj name="Equation" r:id="rId2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7360" y="276910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662913"/>
              </p:ext>
            </p:extLst>
          </p:nvPr>
        </p:nvGraphicFramePr>
        <p:xfrm>
          <a:off x="1887372" y="383952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8" name="Equation" r:id="rId26" imgW="101600" imgH="152400" progId="Equation.3">
                  <p:embed/>
                </p:oleObj>
              </mc:Choice>
              <mc:Fallback>
                <p:oleObj name="Equation" r:id="rId26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7372" y="383952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089796" y="3774598"/>
            <a:ext cx="2718129" cy="1236123"/>
            <a:chOff x="2089796" y="3774598"/>
            <a:chExt cx="2718129" cy="1236123"/>
          </a:xfrm>
        </p:grpSpPr>
        <p:sp>
          <p:nvSpPr>
            <p:cNvPr id="56" name="Right Triangle 55"/>
            <p:cNvSpPr/>
            <p:nvPr/>
          </p:nvSpPr>
          <p:spPr>
            <a:xfrm rot="3924444">
              <a:off x="3058321" y="2938279"/>
              <a:ext cx="913285" cy="2585923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42"/>
            <p:cNvGrpSpPr>
              <a:grpSpLocks noChangeAspect="1"/>
            </p:cNvGrpSpPr>
            <p:nvPr/>
          </p:nvGrpSpPr>
          <p:grpSpPr bwMode="auto">
            <a:xfrm rot="3921620">
              <a:off x="2180312" y="4311326"/>
              <a:ext cx="192024" cy="192024"/>
              <a:chOff x="3136" y="3022"/>
              <a:chExt cx="116" cy="116"/>
            </a:xfrm>
          </p:grpSpPr>
          <p:sp>
            <p:nvSpPr>
              <p:cNvPr id="74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69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5857848"/>
                </p:ext>
              </p:extLst>
            </p:nvPr>
          </p:nvGraphicFramePr>
          <p:xfrm>
            <a:off x="2089796" y="4728146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9" name="Equation" r:id="rId27" imgW="101600" imgH="152400" progId="Equation.3">
                    <p:embed/>
                  </p:oleObj>
                </mc:Choice>
                <mc:Fallback>
                  <p:oleObj name="Equation" r:id="rId27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89796" y="4728146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710058"/>
              </p:ext>
            </p:extLst>
          </p:nvPr>
        </p:nvGraphicFramePr>
        <p:xfrm>
          <a:off x="4294614" y="133787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0" name="Equation" r:id="rId28" imgW="101600" imgH="152400" progId="Equation.3">
                  <p:embed/>
                </p:oleObj>
              </mc:Choice>
              <mc:Fallback>
                <p:oleObj name="Equation" r:id="rId2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4614" y="133787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itle 1"/>
          <p:cNvSpPr txBox="1">
            <a:spLocks/>
          </p:cNvSpPr>
          <p:nvPr/>
        </p:nvSpPr>
        <p:spPr>
          <a:xfrm>
            <a:off x="457200" y="57382"/>
            <a:ext cx="8229600" cy="1658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Let’s stop for another check. The square root of 9 is 3, </a:t>
            </a:r>
            <a:r>
              <a:rPr lang="en-US" sz="2800" dirty="0" smtClean="0"/>
              <a:t>so </a:t>
            </a:r>
            <a:r>
              <a:rPr lang="en-US" sz="2800" dirty="0" smtClean="0"/>
              <a:t>3 unit lengths should exactly measure the hypotenuse.</a:t>
            </a:r>
            <a:endParaRPr lang="en-US" sz="2800" dirty="0"/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191725"/>
              </p:ext>
            </p:extLst>
          </p:nvPr>
        </p:nvGraphicFramePr>
        <p:xfrm>
          <a:off x="6011863" y="1830388"/>
          <a:ext cx="27336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1" name="Equation" r:id="rId29" imgW="1143000" imgH="355600" progId="Equation.3">
                  <p:embed/>
                </p:oleObj>
              </mc:Choice>
              <mc:Fallback>
                <p:oleObj name="Equation" r:id="rId29" imgW="11430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011863" y="1830388"/>
                        <a:ext cx="2733675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71"/>
          <p:cNvSpPr>
            <a:spLocks noChangeAspect="1"/>
          </p:cNvSpPr>
          <p:nvPr/>
        </p:nvSpPr>
        <p:spPr>
          <a:xfrm rot="2744458">
            <a:off x="4034709" y="3470825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>
            <a:spLocks noChangeAspect="1"/>
          </p:cNvSpPr>
          <p:nvPr/>
        </p:nvSpPr>
        <p:spPr>
          <a:xfrm rot="2744458">
            <a:off x="3379801" y="4104119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>
            <a:spLocks noChangeAspect="1"/>
          </p:cNvSpPr>
          <p:nvPr/>
        </p:nvSpPr>
        <p:spPr>
          <a:xfrm rot="2744458">
            <a:off x="2725568" y="4740575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79688" y="4896343"/>
            <a:ext cx="1686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 they?</a:t>
            </a:r>
            <a:endParaRPr lang="en-US" sz="2800" dirty="0"/>
          </a:p>
        </p:txBody>
      </p:sp>
      <p:sp>
        <p:nvSpPr>
          <p:cNvPr id="79" name="TextBox 78"/>
          <p:cNvSpPr txBox="1"/>
          <p:nvPr/>
        </p:nvSpPr>
        <p:spPr>
          <a:xfrm>
            <a:off x="7065895" y="4896343"/>
            <a:ext cx="122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Yep</a:t>
            </a:r>
            <a:r>
              <a:rPr lang="en-US" sz="2800" dirty="0" smtClean="0"/>
              <a:t>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073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16"/>
    </mc:Choice>
    <mc:Fallback>
      <p:transition xmlns:p14="http://schemas.microsoft.com/office/powerpoint/2010/main" spd="slow" advTm="1611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9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400"/>
                            </p:stCondLst>
                            <p:childTnLst>
                              <p:par>
                                <p:cTn id="15" presetID="53" presetClass="entr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900"/>
                            </p:stCondLst>
                            <p:childTnLst>
                              <p:par>
                                <p:cTn id="2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400"/>
                            </p:stCondLst>
                            <p:childTnLst>
                              <p:par>
                                <p:cTn id="2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9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1" animBg="1"/>
      <p:bldP spid="76" grpId="1" animBg="1"/>
      <p:bldP spid="78" grpId="1" animBg="1"/>
      <p:bldP spid="9" grpId="0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4440508" y="3221308"/>
            <a:ext cx="110584" cy="1105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95800" y="2362201"/>
            <a:ext cx="910357" cy="914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296603"/>
              </p:ext>
            </p:extLst>
          </p:nvPr>
        </p:nvGraphicFramePr>
        <p:xfrm>
          <a:off x="4576636" y="2462914"/>
          <a:ext cx="448012" cy="40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4" name="Equation" r:id="rId3" imgW="241300" imgH="215900" progId="Equation.3">
                  <p:embed/>
                </p:oleObj>
              </mc:Choice>
              <mc:Fallback>
                <p:oleObj name="Equation" r:id="rId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6636" y="2462914"/>
                        <a:ext cx="448012" cy="400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203750"/>
              </p:ext>
            </p:extLst>
          </p:nvPr>
        </p:nvGraphicFramePr>
        <p:xfrm>
          <a:off x="54722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5" name="Equation" r:id="rId5" imgW="101600" imgH="152400" progId="Equation.3">
                  <p:embed/>
                </p:oleObj>
              </mc:Choice>
              <mc:Fallback>
                <p:oleObj name="Equation" r:id="rId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722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531753"/>
              </p:ext>
            </p:extLst>
          </p:nvPr>
        </p:nvGraphicFramePr>
        <p:xfrm>
          <a:off x="4904272" y="332199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6" name="Equation" r:id="rId7" imgW="101600" imgH="152400" progId="Equation.3">
                  <p:embed/>
                </p:oleObj>
              </mc:Choice>
              <mc:Fallback>
                <p:oleObj name="Equation" r:id="rId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4272" y="332199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495800" y="2362200"/>
            <a:ext cx="914400" cy="914400"/>
            <a:chOff x="4495800" y="2362200"/>
            <a:chExt cx="914400" cy="914400"/>
          </a:xfrm>
        </p:grpSpPr>
        <p:grpSp>
          <p:nvGrpSpPr>
            <p:cNvPr id="19" name="Group 42"/>
            <p:cNvGrpSpPr>
              <a:grpSpLocks noChangeAspect="1"/>
            </p:cNvGrpSpPr>
            <p:nvPr/>
          </p:nvGrpSpPr>
          <p:grpSpPr bwMode="auto">
            <a:xfrm rot="16200000">
              <a:off x="5218176" y="3084576"/>
              <a:ext cx="192024" cy="192024"/>
              <a:chOff x="3136" y="3022"/>
              <a:chExt cx="116" cy="116"/>
            </a:xfrm>
          </p:grpSpPr>
          <p:sp>
            <p:nvSpPr>
              <p:cNvPr id="2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Right Triangle 19"/>
            <p:cNvSpPr/>
            <p:nvPr/>
          </p:nvSpPr>
          <p:spPr>
            <a:xfrm rot="16200000">
              <a:off x="4495800" y="2362200"/>
              <a:ext cx="913285" cy="9132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72902" y="1849962"/>
            <a:ext cx="1194394" cy="1291385"/>
            <a:chOff x="4172902" y="1849962"/>
            <a:chExt cx="1194394" cy="1291385"/>
          </a:xfrm>
        </p:grpSpPr>
        <p:grpSp>
          <p:nvGrpSpPr>
            <p:cNvPr id="24" name="Group 42"/>
            <p:cNvGrpSpPr>
              <a:grpSpLocks noChangeAspect="1"/>
            </p:cNvGrpSpPr>
            <p:nvPr/>
          </p:nvGrpSpPr>
          <p:grpSpPr bwMode="auto">
            <a:xfrm rot="13481890">
              <a:off x="5175275" y="2267588"/>
              <a:ext cx="192021" cy="189224"/>
              <a:chOff x="3136" y="3022"/>
              <a:chExt cx="116" cy="116"/>
            </a:xfrm>
          </p:grpSpPr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rot="162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Right Triangle 24"/>
            <p:cNvSpPr/>
            <p:nvPr/>
          </p:nvSpPr>
          <p:spPr>
            <a:xfrm rot="13481890">
              <a:off x="4172902" y="1849962"/>
              <a:ext cx="913285" cy="12913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491854"/>
              </p:ext>
            </p:extLst>
          </p:nvPr>
        </p:nvGraphicFramePr>
        <p:xfrm>
          <a:off x="5097321" y="178193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7" name="Equation" r:id="rId8" imgW="101600" imgH="152400" progId="Equation.3">
                  <p:embed/>
                </p:oleObj>
              </mc:Choice>
              <mc:Fallback>
                <p:oleObj name="Equation" r:id="rId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7321" y="178193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042023"/>
              </p:ext>
            </p:extLst>
          </p:nvPr>
        </p:nvGraphicFramePr>
        <p:xfrm>
          <a:off x="4240190" y="2178796"/>
          <a:ext cx="4254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8" name="Equation" r:id="rId9" imgW="228600" imgH="215900" progId="Equation.3">
                  <p:embed/>
                </p:oleObj>
              </mc:Choice>
              <mc:Fallback>
                <p:oleObj name="Equation" r:id="rId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40190" y="2178796"/>
                        <a:ext cx="4254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721751" y="1636430"/>
            <a:ext cx="1020428" cy="1579983"/>
            <a:chOff x="3721751" y="1636430"/>
            <a:chExt cx="1020428" cy="1579983"/>
          </a:xfrm>
        </p:grpSpPr>
        <p:grpSp>
          <p:nvGrpSpPr>
            <p:cNvPr id="32" name="Group 42"/>
            <p:cNvGrpSpPr>
              <a:grpSpLocks noChangeAspect="1"/>
            </p:cNvGrpSpPr>
            <p:nvPr/>
          </p:nvGrpSpPr>
          <p:grpSpPr bwMode="auto">
            <a:xfrm rot="11353836">
              <a:off x="4550155" y="1712410"/>
              <a:ext cx="192024" cy="185893"/>
              <a:chOff x="3136" y="3022"/>
              <a:chExt cx="116" cy="116"/>
            </a:xfrm>
          </p:grpSpPr>
          <p:sp>
            <p:nvSpPr>
              <p:cNvPr id="34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ight Triangle 32"/>
            <p:cNvSpPr/>
            <p:nvPr/>
          </p:nvSpPr>
          <p:spPr>
            <a:xfrm rot="11353836">
              <a:off x="3721751" y="1636430"/>
              <a:ext cx="913285" cy="1579983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37152"/>
              </p:ext>
            </p:extLst>
          </p:nvPr>
        </p:nvGraphicFramePr>
        <p:xfrm>
          <a:off x="3627438" y="210026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9" name="Equation" r:id="rId11" imgW="241300" imgH="215900" progId="Equation.3">
                  <p:embed/>
                </p:oleObj>
              </mc:Choice>
              <mc:Fallback>
                <p:oleObj name="Equation" r:id="rId1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27438" y="210026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42"/>
          <p:cNvGrpSpPr>
            <a:grpSpLocks noChangeAspect="1"/>
          </p:cNvGrpSpPr>
          <p:nvPr/>
        </p:nvGrpSpPr>
        <p:grpSpPr bwMode="auto">
          <a:xfrm rot="9554371">
            <a:off x="3709484" y="1612986"/>
            <a:ext cx="192020" cy="187730"/>
            <a:chOff x="3136" y="3022"/>
            <a:chExt cx="116" cy="116"/>
          </a:xfrm>
        </p:grpSpPr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ight Triangle 38"/>
          <p:cNvSpPr/>
          <p:nvPr/>
        </p:nvSpPr>
        <p:spPr>
          <a:xfrm rot="9554371">
            <a:off x="3298183" y="1680701"/>
            <a:ext cx="913285" cy="182880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7967782">
            <a:off x="2978783" y="1909550"/>
            <a:ext cx="913285" cy="2044598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054625"/>
              </p:ext>
            </p:extLst>
          </p:nvPr>
        </p:nvGraphicFramePr>
        <p:xfrm>
          <a:off x="3160064" y="2413321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0" name="Equation" r:id="rId13" imgW="241300" imgH="215900" progId="Equation.3">
                  <p:embed/>
                </p:oleObj>
              </mc:Choice>
              <mc:Fallback>
                <p:oleObj name="Equation" r:id="rId1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60064" y="2413321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2"/>
          <p:cNvGrpSpPr>
            <a:grpSpLocks noChangeAspect="1"/>
          </p:cNvGrpSpPr>
          <p:nvPr/>
        </p:nvGrpSpPr>
        <p:grpSpPr bwMode="auto">
          <a:xfrm rot="7990840">
            <a:off x="2901051" y="1947071"/>
            <a:ext cx="192024" cy="192024"/>
            <a:chOff x="3136" y="3022"/>
            <a:chExt cx="116" cy="116"/>
          </a:xfrm>
        </p:grpSpPr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Right Triangle 48"/>
          <p:cNvSpPr/>
          <p:nvPr/>
        </p:nvSpPr>
        <p:spPr>
          <a:xfrm rot="6509998">
            <a:off x="2836786" y="2243169"/>
            <a:ext cx="913285" cy="2239366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557734"/>
              </p:ext>
            </p:extLst>
          </p:nvPr>
        </p:nvGraphicFramePr>
        <p:xfrm>
          <a:off x="2766498" y="2827342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1" name="Equation" r:id="rId15" imgW="241300" imgH="215900" progId="Equation.3">
                  <p:embed/>
                </p:oleObj>
              </mc:Choice>
              <mc:Fallback>
                <p:oleObj name="Equation" r:id="rId15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66498" y="2827342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013212"/>
              </p:ext>
            </p:extLst>
          </p:nvPr>
        </p:nvGraphicFramePr>
        <p:xfrm>
          <a:off x="2717160" y="337715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2" name="Equation" r:id="rId17" imgW="241300" imgH="215900" progId="Equation.3">
                  <p:embed/>
                </p:oleObj>
              </mc:Choice>
              <mc:Fallback>
                <p:oleObj name="Equation" r:id="rId17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17160" y="337715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ight Triangle 53"/>
          <p:cNvSpPr/>
          <p:nvPr/>
        </p:nvSpPr>
        <p:spPr>
          <a:xfrm rot="5172385">
            <a:off x="2866274" y="2606683"/>
            <a:ext cx="913285" cy="2418588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857400"/>
              </p:ext>
            </p:extLst>
          </p:nvPr>
        </p:nvGraphicFramePr>
        <p:xfrm>
          <a:off x="2871788" y="3890963"/>
          <a:ext cx="4254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3" name="Equation" r:id="rId19" imgW="228600" imgH="215900" progId="Equation.3">
                  <p:embed/>
                </p:oleObj>
              </mc:Choice>
              <mc:Fallback>
                <p:oleObj name="Equation" r:id="rId1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71788" y="3890963"/>
                        <a:ext cx="425450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ight Triangle 55"/>
          <p:cNvSpPr/>
          <p:nvPr/>
        </p:nvSpPr>
        <p:spPr>
          <a:xfrm rot="3924444">
            <a:off x="3058321" y="2938279"/>
            <a:ext cx="913285" cy="2585923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959716"/>
              </p:ext>
            </p:extLst>
          </p:nvPr>
        </p:nvGraphicFramePr>
        <p:xfrm>
          <a:off x="3080071" y="4440296"/>
          <a:ext cx="4476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4" name="Equation" r:id="rId21" imgW="241300" imgH="215900" progId="Equation.3">
                  <p:embed/>
                </p:oleObj>
              </mc:Choice>
              <mc:Fallback>
                <p:oleObj name="Equation" r:id="rId2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080071" y="4440296"/>
                        <a:ext cx="44767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914768"/>
              </p:ext>
            </p:extLst>
          </p:nvPr>
        </p:nvGraphicFramePr>
        <p:xfrm>
          <a:off x="3509945" y="4903690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5" name="Equation" r:id="rId23" imgW="304800" imgH="215900" progId="Equation.3">
                  <p:embed/>
                </p:oleObj>
              </mc:Choice>
              <mc:Fallback>
                <p:oleObj name="Equation" r:id="rId23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509945" y="4903690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Group 42"/>
          <p:cNvGrpSpPr>
            <a:grpSpLocks noChangeAspect="1"/>
          </p:cNvGrpSpPr>
          <p:nvPr/>
        </p:nvGrpSpPr>
        <p:grpSpPr bwMode="auto">
          <a:xfrm rot="6527147">
            <a:off x="2341900" y="2603550"/>
            <a:ext cx="192024" cy="192024"/>
            <a:chOff x="3136" y="3022"/>
            <a:chExt cx="116" cy="116"/>
          </a:xfrm>
        </p:grpSpPr>
        <p:sp>
          <p:nvSpPr>
            <p:cNvPr id="61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42"/>
          <p:cNvGrpSpPr>
            <a:grpSpLocks noChangeAspect="1"/>
          </p:cNvGrpSpPr>
          <p:nvPr/>
        </p:nvGrpSpPr>
        <p:grpSpPr bwMode="auto">
          <a:xfrm rot="5186422">
            <a:off x="2096012" y="3435823"/>
            <a:ext cx="192024" cy="192024"/>
            <a:chOff x="3136" y="3022"/>
            <a:chExt cx="116" cy="116"/>
          </a:xfrm>
        </p:grpSpPr>
        <p:sp>
          <p:nvSpPr>
            <p:cNvPr id="64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42"/>
          <p:cNvGrpSpPr>
            <a:grpSpLocks noChangeAspect="1"/>
          </p:cNvGrpSpPr>
          <p:nvPr/>
        </p:nvGrpSpPr>
        <p:grpSpPr bwMode="auto">
          <a:xfrm rot="3921620">
            <a:off x="2180312" y="4311326"/>
            <a:ext cx="192024" cy="192024"/>
            <a:chOff x="3136" y="3022"/>
            <a:chExt cx="116" cy="116"/>
          </a:xfrm>
        </p:grpSpPr>
        <p:sp>
          <p:nvSpPr>
            <p:cNvPr id="70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328384"/>
              </p:ext>
            </p:extLst>
          </p:nvPr>
        </p:nvGraphicFramePr>
        <p:xfrm>
          <a:off x="3264447" y="141563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6" name="Equation" r:id="rId25" imgW="101600" imgH="152400" progId="Equation.3">
                  <p:embed/>
                </p:oleObj>
              </mc:Choice>
              <mc:Fallback>
                <p:oleObj name="Equation" r:id="rId2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4447" y="141563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864107"/>
              </p:ext>
            </p:extLst>
          </p:nvPr>
        </p:nvGraphicFramePr>
        <p:xfrm>
          <a:off x="2496007" y="1914971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7" name="Equation" r:id="rId26" imgW="101600" imgH="152400" progId="Equation.3">
                  <p:embed/>
                </p:oleObj>
              </mc:Choice>
              <mc:Fallback>
                <p:oleObj name="Equation" r:id="rId26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6007" y="1914971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11440"/>
              </p:ext>
            </p:extLst>
          </p:nvPr>
        </p:nvGraphicFramePr>
        <p:xfrm>
          <a:off x="1987360" y="276910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8" name="Equation" r:id="rId27" imgW="101600" imgH="152400" progId="Equation.3">
                  <p:embed/>
                </p:oleObj>
              </mc:Choice>
              <mc:Fallback>
                <p:oleObj name="Equation" r:id="rId2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7360" y="276910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833324"/>
              </p:ext>
            </p:extLst>
          </p:nvPr>
        </p:nvGraphicFramePr>
        <p:xfrm>
          <a:off x="1887372" y="383952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9" name="Equation" r:id="rId28" imgW="101600" imgH="152400" progId="Equation.3">
                  <p:embed/>
                </p:oleObj>
              </mc:Choice>
              <mc:Fallback>
                <p:oleObj name="Equation" r:id="rId2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7372" y="383952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762940"/>
              </p:ext>
            </p:extLst>
          </p:nvPr>
        </p:nvGraphicFramePr>
        <p:xfrm>
          <a:off x="2089796" y="4728146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0" name="Equation" r:id="rId29" imgW="101600" imgH="152400" progId="Equation.3">
                  <p:embed/>
                </p:oleObj>
              </mc:Choice>
              <mc:Fallback>
                <p:oleObj name="Equation" r:id="rId29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9796" y="4728146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458802" y="4103801"/>
            <a:ext cx="2743200" cy="1716194"/>
            <a:chOff x="2458802" y="4103801"/>
            <a:chExt cx="2743200" cy="1716194"/>
          </a:xfrm>
        </p:grpSpPr>
        <p:sp>
          <p:nvSpPr>
            <p:cNvPr id="58" name="Right Triangle 57"/>
            <p:cNvSpPr/>
            <p:nvPr/>
          </p:nvSpPr>
          <p:spPr>
            <a:xfrm rot="2748214">
              <a:off x="3373759" y="3188844"/>
              <a:ext cx="913285" cy="2743200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42"/>
            <p:cNvGrpSpPr>
              <a:grpSpLocks noChangeAspect="1"/>
            </p:cNvGrpSpPr>
            <p:nvPr/>
          </p:nvGrpSpPr>
          <p:grpSpPr bwMode="auto">
            <a:xfrm rot="2850466">
              <a:off x="2567825" y="5088533"/>
              <a:ext cx="192024" cy="192024"/>
              <a:chOff x="3136" y="3022"/>
              <a:chExt cx="116" cy="116"/>
            </a:xfrm>
          </p:grpSpPr>
          <p:sp>
            <p:nvSpPr>
              <p:cNvPr id="73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97" name="Object 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7161995"/>
                </p:ext>
              </p:extLst>
            </p:nvPr>
          </p:nvGraphicFramePr>
          <p:xfrm>
            <a:off x="2624987" y="5537420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81" name="Equation" r:id="rId30" imgW="101600" imgH="152400" progId="Equation.3">
                    <p:embed/>
                  </p:oleObj>
                </mc:Choice>
                <mc:Fallback>
                  <p:oleObj name="Equation" r:id="rId30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24987" y="5537420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5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639665"/>
              </p:ext>
            </p:extLst>
          </p:nvPr>
        </p:nvGraphicFramePr>
        <p:xfrm>
          <a:off x="4294614" y="133787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" name="Equation" r:id="rId31" imgW="101600" imgH="152400" progId="Equation.3">
                  <p:embed/>
                </p:oleObj>
              </mc:Choice>
              <mc:Fallback>
                <p:oleObj name="Equation" r:id="rId31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4614" y="133787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457200" y="57382"/>
            <a:ext cx="8229600" cy="1143000"/>
          </a:xfrm>
        </p:spPr>
        <p:txBody>
          <a:bodyPr anchor="t">
            <a:noAutofit/>
          </a:bodyPr>
          <a:lstStyle/>
          <a:p>
            <a:r>
              <a:rPr lang="en-US" sz="2800" baseline="0" dirty="0" smtClean="0"/>
              <a:t>We can keep doing this until it seems like </a:t>
            </a:r>
            <a:br>
              <a:rPr lang="en-US" sz="2800" baseline="0" dirty="0" smtClean="0"/>
            </a:br>
            <a:r>
              <a:rPr lang="en-US" sz="2800" baseline="0" dirty="0" smtClean="0"/>
              <a:t>a dance without meaning</a:t>
            </a:r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416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48"/>
    </mc:Choice>
    <mc:Fallback>
      <p:transition xmlns:p14="http://schemas.microsoft.com/office/powerpoint/2010/main" spd="slow" advTm="584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4440508" y="3221308"/>
            <a:ext cx="110584" cy="1105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95800" y="2362201"/>
            <a:ext cx="910357" cy="914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853410"/>
              </p:ext>
            </p:extLst>
          </p:nvPr>
        </p:nvGraphicFramePr>
        <p:xfrm>
          <a:off x="4576636" y="2462914"/>
          <a:ext cx="448012" cy="40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2" name="Equation" r:id="rId3" imgW="241300" imgH="215900" progId="Equation.3">
                  <p:embed/>
                </p:oleObj>
              </mc:Choice>
              <mc:Fallback>
                <p:oleObj name="Equation" r:id="rId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6636" y="2462914"/>
                        <a:ext cx="448012" cy="400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920977"/>
              </p:ext>
            </p:extLst>
          </p:nvPr>
        </p:nvGraphicFramePr>
        <p:xfrm>
          <a:off x="54722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" name="Equation" r:id="rId5" imgW="101600" imgH="152400" progId="Equation.3">
                  <p:embed/>
                </p:oleObj>
              </mc:Choice>
              <mc:Fallback>
                <p:oleObj name="Equation" r:id="rId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722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206901"/>
              </p:ext>
            </p:extLst>
          </p:nvPr>
        </p:nvGraphicFramePr>
        <p:xfrm>
          <a:off x="4904272" y="332199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4" name="Equation" r:id="rId7" imgW="101600" imgH="152400" progId="Equation.3">
                  <p:embed/>
                </p:oleObj>
              </mc:Choice>
              <mc:Fallback>
                <p:oleObj name="Equation" r:id="rId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4272" y="332199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495800" y="2362200"/>
            <a:ext cx="914400" cy="914400"/>
            <a:chOff x="4495800" y="2362200"/>
            <a:chExt cx="914400" cy="914400"/>
          </a:xfrm>
        </p:grpSpPr>
        <p:grpSp>
          <p:nvGrpSpPr>
            <p:cNvPr id="19" name="Group 42"/>
            <p:cNvGrpSpPr>
              <a:grpSpLocks noChangeAspect="1"/>
            </p:cNvGrpSpPr>
            <p:nvPr/>
          </p:nvGrpSpPr>
          <p:grpSpPr bwMode="auto">
            <a:xfrm rot="16200000">
              <a:off x="5218176" y="3084576"/>
              <a:ext cx="192024" cy="192024"/>
              <a:chOff x="3136" y="3022"/>
              <a:chExt cx="116" cy="116"/>
            </a:xfrm>
          </p:grpSpPr>
          <p:sp>
            <p:nvSpPr>
              <p:cNvPr id="2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Right Triangle 19"/>
            <p:cNvSpPr/>
            <p:nvPr/>
          </p:nvSpPr>
          <p:spPr>
            <a:xfrm rot="16200000">
              <a:off x="4495800" y="2362200"/>
              <a:ext cx="913285" cy="9132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72902" y="1849962"/>
            <a:ext cx="1194394" cy="1291385"/>
            <a:chOff x="4172902" y="1849962"/>
            <a:chExt cx="1194394" cy="1291385"/>
          </a:xfrm>
        </p:grpSpPr>
        <p:grpSp>
          <p:nvGrpSpPr>
            <p:cNvPr id="24" name="Group 42"/>
            <p:cNvGrpSpPr>
              <a:grpSpLocks noChangeAspect="1"/>
            </p:cNvGrpSpPr>
            <p:nvPr/>
          </p:nvGrpSpPr>
          <p:grpSpPr bwMode="auto">
            <a:xfrm rot="13481890">
              <a:off x="5175275" y="2267588"/>
              <a:ext cx="192021" cy="189224"/>
              <a:chOff x="3136" y="3022"/>
              <a:chExt cx="116" cy="116"/>
            </a:xfrm>
          </p:grpSpPr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rot="162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Right Triangle 24"/>
            <p:cNvSpPr/>
            <p:nvPr/>
          </p:nvSpPr>
          <p:spPr>
            <a:xfrm rot="13481890">
              <a:off x="4172902" y="1849962"/>
              <a:ext cx="913285" cy="12913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718769"/>
              </p:ext>
            </p:extLst>
          </p:nvPr>
        </p:nvGraphicFramePr>
        <p:xfrm>
          <a:off x="5097321" y="178193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5" name="Equation" r:id="rId8" imgW="101600" imgH="152400" progId="Equation.3">
                  <p:embed/>
                </p:oleObj>
              </mc:Choice>
              <mc:Fallback>
                <p:oleObj name="Equation" r:id="rId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7321" y="178193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747851"/>
              </p:ext>
            </p:extLst>
          </p:nvPr>
        </p:nvGraphicFramePr>
        <p:xfrm>
          <a:off x="4240190" y="2178796"/>
          <a:ext cx="4254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6" name="Equation" r:id="rId9" imgW="228600" imgH="215900" progId="Equation.3">
                  <p:embed/>
                </p:oleObj>
              </mc:Choice>
              <mc:Fallback>
                <p:oleObj name="Equation" r:id="rId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40190" y="2178796"/>
                        <a:ext cx="4254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721751" y="1636430"/>
            <a:ext cx="1020428" cy="1579983"/>
            <a:chOff x="3721751" y="1636430"/>
            <a:chExt cx="1020428" cy="1579983"/>
          </a:xfrm>
        </p:grpSpPr>
        <p:grpSp>
          <p:nvGrpSpPr>
            <p:cNvPr id="32" name="Group 42"/>
            <p:cNvGrpSpPr>
              <a:grpSpLocks noChangeAspect="1"/>
            </p:cNvGrpSpPr>
            <p:nvPr/>
          </p:nvGrpSpPr>
          <p:grpSpPr bwMode="auto">
            <a:xfrm rot="11353836">
              <a:off x="4550155" y="1712410"/>
              <a:ext cx="192024" cy="185893"/>
              <a:chOff x="3136" y="3022"/>
              <a:chExt cx="116" cy="116"/>
            </a:xfrm>
          </p:grpSpPr>
          <p:sp>
            <p:nvSpPr>
              <p:cNvPr id="34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ight Triangle 32"/>
            <p:cNvSpPr/>
            <p:nvPr/>
          </p:nvSpPr>
          <p:spPr>
            <a:xfrm rot="11353836">
              <a:off x="3721751" y="1636430"/>
              <a:ext cx="913285" cy="1579983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431876"/>
              </p:ext>
            </p:extLst>
          </p:nvPr>
        </p:nvGraphicFramePr>
        <p:xfrm>
          <a:off x="3627438" y="210026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7" name="Equation" r:id="rId11" imgW="241300" imgH="215900" progId="Equation.3">
                  <p:embed/>
                </p:oleObj>
              </mc:Choice>
              <mc:Fallback>
                <p:oleObj name="Equation" r:id="rId1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27438" y="210026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42"/>
          <p:cNvGrpSpPr>
            <a:grpSpLocks noChangeAspect="1"/>
          </p:cNvGrpSpPr>
          <p:nvPr/>
        </p:nvGrpSpPr>
        <p:grpSpPr bwMode="auto">
          <a:xfrm rot="9554371">
            <a:off x="3709484" y="1612986"/>
            <a:ext cx="192020" cy="187730"/>
            <a:chOff x="3136" y="3022"/>
            <a:chExt cx="116" cy="116"/>
          </a:xfrm>
        </p:grpSpPr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ight Triangle 38"/>
          <p:cNvSpPr/>
          <p:nvPr/>
        </p:nvSpPr>
        <p:spPr>
          <a:xfrm rot="9554371">
            <a:off x="3298183" y="1680701"/>
            <a:ext cx="913285" cy="182880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7967782">
            <a:off x="2978783" y="1909550"/>
            <a:ext cx="913285" cy="2044598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131663"/>
              </p:ext>
            </p:extLst>
          </p:nvPr>
        </p:nvGraphicFramePr>
        <p:xfrm>
          <a:off x="3160064" y="2413321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8" name="Equation" r:id="rId13" imgW="241300" imgH="215900" progId="Equation.3">
                  <p:embed/>
                </p:oleObj>
              </mc:Choice>
              <mc:Fallback>
                <p:oleObj name="Equation" r:id="rId1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60064" y="2413321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2"/>
          <p:cNvGrpSpPr>
            <a:grpSpLocks noChangeAspect="1"/>
          </p:cNvGrpSpPr>
          <p:nvPr/>
        </p:nvGrpSpPr>
        <p:grpSpPr bwMode="auto">
          <a:xfrm rot="7990840">
            <a:off x="2901051" y="1947071"/>
            <a:ext cx="192024" cy="192024"/>
            <a:chOff x="3136" y="3022"/>
            <a:chExt cx="116" cy="116"/>
          </a:xfrm>
        </p:grpSpPr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Right Triangle 48"/>
          <p:cNvSpPr/>
          <p:nvPr/>
        </p:nvSpPr>
        <p:spPr>
          <a:xfrm rot="6509998">
            <a:off x="2836786" y="2243169"/>
            <a:ext cx="913285" cy="2239366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182494"/>
              </p:ext>
            </p:extLst>
          </p:nvPr>
        </p:nvGraphicFramePr>
        <p:xfrm>
          <a:off x="2766498" y="2827342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9" name="Equation" r:id="rId15" imgW="241300" imgH="215900" progId="Equation.3">
                  <p:embed/>
                </p:oleObj>
              </mc:Choice>
              <mc:Fallback>
                <p:oleObj name="Equation" r:id="rId15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66498" y="2827342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269430"/>
              </p:ext>
            </p:extLst>
          </p:nvPr>
        </p:nvGraphicFramePr>
        <p:xfrm>
          <a:off x="2717160" y="337715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0" name="Equation" r:id="rId17" imgW="241300" imgH="215900" progId="Equation.3">
                  <p:embed/>
                </p:oleObj>
              </mc:Choice>
              <mc:Fallback>
                <p:oleObj name="Equation" r:id="rId17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17160" y="337715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ight Triangle 53"/>
          <p:cNvSpPr/>
          <p:nvPr/>
        </p:nvSpPr>
        <p:spPr>
          <a:xfrm rot="5172385">
            <a:off x="2866274" y="2606683"/>
            <a:ext cx="913285" cy="2418588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332052"/>
              </p:ext>
            </p:extLst>
          </p:nvPr>
        </p:nvGraphicFramePr>
        <p:xfrm>
          <a:off x="2871788" y="3890963"/>
          <a:ext cx="4254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1" name="Equation" r:id="rId19" imgW="228600" imgH="215900" progId="Equation.3">
                  <p:embed/>
                </p:oleObj>
              </mc:Choice>
              <mc:Fallback>
                <p:oleObj name="Equation" r:id="rId1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71788" y="3890963"/>
                        <a:ext cx="425450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ight Triangle 55"/>
          <p:cNvSpPr/>
          <p:nvPr/>
        </p:nvSpPr>
        <p:spPr>
          <a:xfrm rot="3924444">
            <a:off x="3058321" y="2938279"/>
            <a:ext cx="913285" cy="2585923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590779"/>
              </p:ext>
            </p:extLst>
          </p:nvPr>
        </p:nvGraphicFramePr>
        <p:xfrm>
          <a:off x="3080071" y="4440296"/>
          <a:ext cx="4476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2" name="Equation" r:id="rId21" imgW="241300" imgH="215900" progId="Equation.3">
                  <p:embed/>
                </p:oleObj>
              </mc:Choice>
              <mc:Fallback>
                <p:oleObj name="Equation" r:id="rId2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080071" y="4440296"/>
                        <a:ext cx="44767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ight Triangle 57"/>
          <p:cNvSpPr/>
          <p:nvPr/>
        </p:nvSpPr>
        <p:spPr>
          <a:xfrm rot="2748214">
            <a:off x="3373759" y="3188844"/>
            <a:ext cx="913285" cy="274320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783605"/>
              </p:ext>
            </p:extLst>
          </p:nvPr>
        </p:nvGraphicFramePr>
        <p:xfrm>
          <a:off x="3509945" y="4903690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3" name="Equation" r:id="rId23" imgW="304800" imgH="215900" progId="Equation.3">
                  <p:embed/>
                </p:oleObj>
              </mc:Choice>
              <mc:Fallback>
                <p:oleObj name="Equation" r:id="rId23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509945" y="4903690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Group 42"/>
          <p:cNvGrpSpPr>
            <a:grpSpLocks noChangeAspect="1"/>
          </p:cNvGrpSpPr>
          <p:nvPr/>
        </p:nvGrpSpPr>
        <p:grpSpPr bwMode="auto">
          <a:xfrm rot="3921620">
            <a:off x="2180312" y="4311326"/>
            <a:ext cx="192024" cy="192024"/>
            <a:chOff x="3136" y="3022"/>
            <a:chExt cx="116" cy="116"/>
          </a:xfrm>
        </p:grpSpPr>
        <p:sp>
          <p:nvSpPr>
            <p:cNvPr id="63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42"/>
          <p:cNvGrpSpPr>
            <a:grpSpLocks noChangeAspect="1"/>
          </p:cNvGrpSpPr>
          <p:nvPr/>
        </p:nvGrpSpPr>
        <p:grpSpPr bwMode="auto">
          <a:xfrm rot="2850466">
            <a:off x="2567825" y="5088533"/>
            <a:ext cx="192024" cy="192024"/>
            <a:chOff x="3136" y="3022"/>
            <a:chExt cx="116" cy="116"/>
          </a:xfrm>
        </p:grpSpPr>
        <p:sp>
          <p:nvSpPr>
            <p:cNvPr id="66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900095"/>
              </p:ext>
            </p:extLst>
          </p:nvPr>
        </p:nvGraphicFramePr>
        <p:xfrm>
          <a:off x="4087968" y="5338800"/>
          <a:ext cx="5413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4" name="Equation" r:id="rId25" imgW="292100" imgH="215900" progId="Equation.3">
                  <p:embed/>
                </p:oleObj>
              </mc:Choice>
              <mc:Fallback>
                <p:oleObj name="Equation" r:id="rId25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087968" y="5338800"/>
                        <a:ext cx="541337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" name="Group 42"/>
          <p:cNvGrpSpPr>
            <a:grpSpLocks noChangeAspect="1"/>
          </p:cNvGrpSpPr>
          <p:nvPr/>
        </p:nvGrpSpPr>
        <p:grpSpPr bwMode="auto">
          <a:xfrm rot="6527147">
            <a:off x="2341900" y="2603550"/>
            <a:ext cx="192024" cy="192024"/>
            <a:chOff x="3136" y="3022"/>
            <a:chExt cx="116" cy="116"/>
          </a:xfrm>
        </p:grpSpPr>
        <p:sp>
          <p:nvSpPr>
            <p:cNvPr id="91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" name="Group 42"/>
          <p:cNvGrpSpPr>
            <a:grpSpLocks noChangeAspect="1"/>
          </p:cNvGrpSpPr>
          <p:nvPr/>
        </p:nvGrpSpPr>
        <p:grpSpPr bwMode="auto">
          <a:xfrm rot="5186422">
            <a:off x="2096012" y="3435823"/>
            <a:ext cx="192024" cy="192024"/>
            <a:chOff x="3136" y="3022"/>
            <a:chExt cx="116" cy="116"/>
          </a:xfrm>
        </p:grpSpPr>
        <p:sp>
          <p:nvSpPr>
            <p:cNvPr id="94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10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328384"/>
              </p:ext>
            </p:extLst>
          </p:nvPr>
        </p:nvGraphicFramePr>
        <p:xfrm>
          <a:off x="3264447" y="141563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5" name="Equation" r:id="rId27" imgW="101600" imgH="152400" progId="Equation.3">
                  <p:embed/>
                </p:oleObj>
              </mc:Choice>
              <mc:Fallback>
                <p:oleObj name="Equation" r:id="rId2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4447" y="141563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864107"/>
              </p:ext>
            </p:extLst>
          </p:nvPr>
        </p:nvGraphicFramePr>
        <p:xfrm>
          <a:off x="2496007" y="1914971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6" name="Equation" r:id="rId28" imgW="101600" imgH="152400" progId="Equation.3">
                  <p:embed/>
                </p:oleObj>
              </mc:Choice>
              <mc:Fallback>
                <p:oleObj name="Equation" r:id="rId2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6007" y="1914971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11440"/>
              </p:ext>
            </p:extLst>
          </p:nvPr>
        </p:nvGraphicFramePr>
        <p:xfrm>
          <a:off x="1987360" y="276910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7" name="Equation" r:id="rId29" imgW="101600" imgH="152400" progId="Equation.3">
                  <p:embed/>
                </p:oleObj>
              </mc:Choice>
              <mc:Fallback>
                <p:oleObj name="Equation" r:id="rId29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7360" y="276910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833324"/>
              </p:ext>
            </p:extLst>
          </p:nvPr>
        </p:nvGraphicFramePr>
        <p:xfrm>
          <a:off x="1887372" y="383952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8" name="Equation" r:id="rId30" imgW="101600" imgH="152400" progId="Equation.3">
                  <p:embed/>
                </p:oleObj>
              </mc:Choice>
              <mc:Fallback>
                <p:oleObj name="Equation" r:id="rId30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7372" y="383952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762940"/>
              </p:ext>
            </p:extLst>
          </p:nvPr>
        </p:nvGraphicFramePr>
        <p:xfrm>
          <a:off x="2089796" y="4728146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9" name="Equation" r:id="rId31" imgW="101600" imgH="152400" progId="Equation.3">
                  <p:embed/>
                </p:oleObj>
              </mc:Choice>
              <mc:Fallback>
                <p:oleObj name="Equation" r:id="rId31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9796" y="4728146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441410"/>
              </p:ext>
            </p:extLst>
          </p:nvPr>
        </p:nvGraphicFramePr>
        <p:xfrm>
          <a:off x="2624987" y="553742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0" name="Equation" r:id="rId32" imgW="101600" imgH="152400" progId="Equation.3">
                  <p:embed/>
                </p:oleObj>
              </mc:Choice>
              <mc:Fallback>
                <p:oleObj name="Equation" r:id="rId32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4987" y="553742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206027" y="3326708"/>
            <a:ext cx="1491179" cy="2996487"/>
            <a:chOff x="3206027" y="3326708"/>
            <a:chExt cx="1491179" cy="2996487"/>
          </a:xfrm>
        </p:grpSpPr>
        <p:sp>
          <p:nvSpPr>
            <p:cNvPr id="60" name="Right Triangle 59"/>
            <p:cNvSpPr/>
            <p:nvPr/>
          </p:nvSpPr>
          <p:spPr>
            <a:xfrm rot="1640945">
              <a:off x="3783921" y="3326708"/>
              <a:ext cx="913285" cy="2891333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42"/>
            <p:cNvGrpSpPr>
              <a:grpSpLocks noChangeAspect="1"/>
            </p:cNvGrpSpPr>
            <p:nvPr/>
          </p:nvGrpSpPr>
          <p:grpSpPr bwMode="auto">
            <a:xfrm rot="1744790">
              <a:off x="3206027" y="5708089"/>
              <a:ext cx="192024" cy="192024"/>
              <a:chOff x="3136" y="3022"/>
              <a:chExt cx="116" cy="116"/>
            </a:xfrm>
          </p:grpSpPr>
          <p:sp>
            <p:nvSpPr>
              <p:cNvPr id="69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16" name="Object 1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4642882"/>
                </p:ext>
              </p:extLst>
            </p:nvPr>
          </p:nvGraphicFramePr>
          <p:xfrm>
            <a:off x="3406503" y="6040620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31" name="Equation" r:id="rId33" imgW="101600" imgH="152400" progId="Equation.3">
                    <p:embed/>
                  </p:oleObj>
                </mc:Choice>
                <mc:Fallback>
                  <p:oleObj name="Equation" r:id="rId33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406503" y="6040620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639665"/>
              </p:ext>
            </p:extLst>
          </p:nvPr>
        </p:nvGraphicFramePr>
        <p:xfrm>
          <a:off x="4294614" y="133787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2" name="Equation" r:id="rId34" imgW="101600" imgH="152400" progId="Equation.3">
                  <p:embed/>
                </p:oleObj>
              </mc:Choice>
              <mc:Fallback>
                <p:oleObj name="Equation" r:id="rId34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4614" y="133787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57382"/>
            <a:ext cx="8229600" cy="1143000"/>
          </a:xfrm>
        </p:spPr>
        <p:txBody>
          <a:bodyPr anchor="t">
            <a:noAutofit/>
          </a:bodyPr>
          <a:lstStyle/>
          <a:p>
            <a:r>
              <a:rPr lang="en-US" sz="2800" baseline="0" dirty="0" smtClean="0"/>
              <a:t>We can keep on doing this until it seems like </a:t>
            </a:r>
            <a:br>
              <a:rPr lang="en-US" sz="2800" baseline="0" dirty="0" smtClean="0"/>
            </a:br>
            <a:r>
              <a:rPr lang="en-US" sz="2800" baseline="0" dirty="0" smtClean="0"/>
              <a:t>we have never really done anything else</a:t>
            </a:r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303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29"/>
    </mc:Choice>
    <mc:Fallback>
      <p:transition xmlns:p14="http://schemas.microsoft.com/office/powerpoint/2010/main" spd="slow" advTm="622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4440508" y="3221308"/>
            <a:ext cx="110584" cy="1105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95800" y="2362201"/>
            <a:ext cx="910357" cy="914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860960"/>
              </p:ext>
            </p:extLst>
          </p:nvPr>
        </p:nvGraphicFramePr>
        <p:xfrm>
          <a:off x="4576636" y="2462914"/>
          <a:ext cx="448012" cy="40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9" name="Equation" r:id="rId3" imgW="241300" imgH="215900" progId="Equation.3">
                  <p:embed/>
                </p:oleObj>
              </mc:Choice>
              <mc:Fallback>
                <p:oleObj name="Equation" r:id="rId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6636" y="2462914"/>
                        <a:ext cx="448012" cy="400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158848"/>
              </p:ext>
            </p:extLst>
          </p:nvPr>
        </p:nvGraphicFramePr>
        <p:xfrm>
          <a:off x="54722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0" name="Equation" r:id="rId5" imgW="101600" imgH="152400" progId="Equation.3">
                  <p:embed/>
                </p:oleObj>
              </mc:Choice>
              <mc:Fallback>
                <p:oleObj name="Equation" r:id="rId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722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905967"/>
              </p:ext>
            </p:extLst>
          </p:nvPr>
        </p:nvGraphicFramePr>
        <p:xfrm>
          <a:off x="4904272" y="332199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1" name="Equation" r:id="rId7" imgW="101600" imgH="152400" progId="Equation.3">
                  <p:embed/>
                </p:oleObj>
              </mc:Choice>
              <mc:Fallback>
                <p:oleObj name="Equation" r:id="rId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4272" y="332199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495800" y="2362200"/>
            <a:ext cx="914400" cy="914400"/>
            <a:chOff x="4495800" y="2362200"/>
            <a:chExt cx="914400" cy="914400"/>
          </a:xfrm>
        </p:grpSpPr>
        <p:grpSp>
          <p:nvGrpSpPr>
            <p:cNvPr id="19" name="Group 42"/>
            <p:cNvGrpSpPr>
              <a:grpSpLocks noChangeAspect="1"/>
            </p:cNvGrpSpPr>
            <p:nvPr/>
          </p:nvGrpSpPr>
          <p:grpSpPr bwMode="auto">
            <a:xfrm rot="16200000">
              <a:off x="5218176" y="3084576"/>
              <a:ext cx="192024" cy="192024"/>
              <a:chOff x="3136" y="3022"/>
              <a:chExt cx="116" cy="116"/>
            </a:xfrm>
          </p:grpSpPr>
          <p:sp>
            <p:nvSpPr>
              <p:cNvPr id="2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Right Triangle 19"/>
            <p:cNvSpPr/>
            <p:nvPr/>
          </p:nvSpPr>
          <p:spPr>
            <a:xfrm rot="16200000">
              <a:off x="4495800" y="2362200"/>
              <a:ext cx="913285" cy="9132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72902" y="1849962"/>
            <a:ext cx="1194394" cy="1291385"/>
            <a:chOff x="4172902" y="1849962"/>
            <a:chExt cx="1194394" cy="1291385"/>
          </a:xfrm>
        </p:grpSpPr>
        <p:grpSp>
          <p:nvGrpSpPr>
            <p:cNvPr id="24" name="Group 42"/>
            <p:cNvGrpSpPr>
              <a:grpSpLocks noChangeAspect="1"/>
            </p:cNvGrpSpPr>
            <p:nvPr/>
          </p:nvGrpSpPr>
          <p:grpSpPr bwMode="auto">
            <a:xfrm rot="13481890">
              <a:off x="5175275" y="2267588"/>
              <a:ext cx="192021" cy="189224"/>
              <a:chOff x="3136" y="3022"/>
              <a:chExt cx="116" cy="116"/>
            </a:xfrm>
          </p:grpSpPr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rot="162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Right Triangle 24"/>
            <p:cNvSpPr/>
            <p:nvPr/>
          </p:nvSpPr>
          <p:spPr>
            <a:xfrm rot="13481890">
              <a:off x="4172902" y="1849962"/>
              <a:ext cx="913285" cy="12913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586763"/>
              </p:ext>
            </p:extLst>
          </p:nvPr>
        </p:nvGraphicFramePr>
        <p:xfrm>
          <a:off x="5097321" y="178193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2" name="Equation" r:id="rId8" imgW="101600" imgH="152400" progId="Equation.3">
                  <p:embed/>
                </p:oleObj>
              </mc:Choice>
              <mc:Fallback>
                <p:oleObj name="Equation" r:id="rId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7321" y="178193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137572"/>
              </p:ext>
            </p:extLst>
          </p:nvPr>
        </p:nvGraphicFramePr>
        <p:xfrm>
          <a:off x="4240190" y="2178796"/>
          <a:ext cx="4254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3" name="Equation" r:id="rId9" imgW="228600" imgH="215900" progId="Equation.3">
                  <p:embed/>
                </p:oleObj>
              </mc:Choice>
              <mc:Fallback>
                <p:oleObj name="Equation" r:id="rId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40190" y="2178796"/>
                        <a:ext cx="4254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721751" y="1636430"/>
            <a:ext cx="1020428" cy="1579983"/>
            <a:chOff x="3721751" y="1636430"/>
            <a:chExt cx="1020428" cy="1579983"/>
          </a:xfrm>
        </p:grpSpPr>
        <p:grpSp>
          <p:nvGrpSpPr>
            <p:cNvPr id="32" name="Group 42"/>
            <p:cNvGrpSpPr>
              <a:grpSpLocks noChangeAspect="1"/>
            </p:cNvGrpSpPr>
            <p:nvPr/>
          </p:nvGrpSpPr>
          <p:grpSpPr bwMode="auto">
            <a:xfrm rot="11353836">
              <a:off x="4550155" y="1712410"/>
              <a:ext cx="192024" cy="185893"/>
              <a:chOff x="3136" y="3022"/>
              <a:chExt cx="116" cy="116"/>
            </a:xfrm>
          </p:grpSpPr>
          <p:sp>
            <p:nvSpPr>
              <p:cNvPr id="34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ight Triangle 32"/>
            <p:cNvSpPr/>
            <p:nvPr/>
          </p:nvSpPr>
          <p:spPr>
            <a:xfrm rot="11353836">
              <a:off x="3721751" y="1636430"/>
              <a:ext cx="913285" cy="1579983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268110"/>
              </p:ext>
            </p:extLst>
          </p:nvPr>
        </p:nvGraphicFramePr>
        <p:xfrm>
          <a:off x="3627438" y="210026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4" name="Equation" r:id="rId11" imgW="241300" imgH="215900" progId="Equation.3">
                  <p:embed/>
                </p:oleObj>
              </mc:Choice>
              <mc:Fallback>
                <p:oleObj name="Equation" r:id="rId1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27438" y="210026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42"/>
          <p:cNvGrpSpPr>
            <a:grpSpLocks noChangeAspect="1"/>
          </p:cNvGrpSpPr>
          <p:nvPr/>
        </p:nvGrpSpPr>
        <p:grpSpPr bwMode="auto">
          <a:xfrm rot="9554371">
            <a:off x="3709484" y="1612986"/>
            <a:ext cx="192020" cy="187730"/>
            <a:chOff x="3136" y="3022"/>
            <a:chExt cx="116" cy="116"/>
          </a:xfrm>
        </p:grpSpPr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ight Triangle 38"/>
          <p:cNvSpPr/>
          <p:nvPr/>
        </p:nvSpPr>
        <p:spPr>
          <a:xfrm rot="9554371">
            <a:off x="3298183" y="1680701"/>
            <a:ext cx="913285" cy="182880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7967782">
            <a:off x="2978783" y="1909550"/>
            <a:ext cx="913285" cy="2044598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014712"/>
              </p:ext>
            </p:extLst>
          </p:nvPr>
        </p:nvGraphicFramePr>
        <p:xfrm>
          <a:off x="3160064" y="2413321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5" name="Equation" r:id="rId13" imgW="241300" imgH="215900" progId="Equation.3">
                  <p:embed/>
                </p:oleObj>
              </mc:Choice>
              <mc:Fallback>
                <p:oleObj name="Equation" r:id="rId1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60064" y="2413321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2"/>
          <p:cNvGrpSpPr>
            <a:grpSpLocks noChangeAspect="1"/>
          </p:cNvGrpSpPr>
          <p:nvPr/>
        </p:nvGrpSpPr>
        <p:grpSpPr bwMode="auto">
          <a:xfrm rot="7990840">
            <a:off x="2901051" y="1947071"/>
            <a:ext cx="192024" cy="192024"/>
            <a:chOff x="3136" y="3022"/>
            <a:chExt cx="116" cy="116"/>
          </a:xfrm>
        </p:grpSpPr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Right Triangle 48"/>
          <p:cNvSpPr/>
          <p:nvPr/>
        </p:nvSpPr>
        <p:spPr>
          <a:xfrm rot="6509998">
            <a:off x="2836786" y="2243169"/>
            <a:ext cx="913285" cy="2239366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497039"/>
              </p:ext>
            </p:extLst>
          </p:nvPr>
        </p:nvGraphicFramePr>
        <p:xfrm>
          <a:off x="2766498" y="2827342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6" name="Equation" r:id="rId15" imgW="241300" imgH="215900" progId="Equation.3">
                  <p:embed/>
                </p:oleObj>
              </mc:Choice>
              <mc:Fallback>
                <p:oleObj name="Equation" r:id="rId15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66498" y="2827342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269136"/>
              </p:ext>
            </p:extLst>
          </p:nvPr>
        </p:nvGraphicFramePr>
        <p:xfrm>
          <a:off x="2717160" y="337715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7" name="Equation" r:id="rId17" imgW="241300" imgH="215900" progId="Equation.3">
                  <p:embed/>
                </p:oleObj>
              </mc:Choice>
              <mc:Fallback>
                <p:oleObj name="Equation" r:id="rId17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17160" y="337715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ight Triangle 53"/>
          <p:cNvSpPr/>
          <p:nvPr/>
        </p:nvSpPr>
        <p:spPr>
          <a:xfrm rot="5172385">
            <a:off x="2866274" y="2606683"/>
            <a:ext cx="913285" cy="2418588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681507"/>
              </p:ext>
            </p:extLst>
          </p:nvPr>
        </p:nvGraphicFramePr>
        <p:xfrm>
          <a:off x="2871788" y="3890963"/>
          <a:ext cx="4254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8" name="Equation" r:id="rId19" imgW="228600" imgH="215900" progId="Equation.3">
                  <p:embed/>
                </p:oleObj>
              </mc:Choice>
              <mc:Fallback>
                <p:oleObj name="Equation" r:id="rId1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71788" y="3890963"/>
                        <a:ext cx="425450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ight Triangle 55"/>
          <p:cNvSpPr/>
          <p:nvPr/>
        </p:nvSpPr>
        <p:spPr>
          <a:xfrm rot="3924444">
            <a:off x="3058321" y="2938279"/>
            <a:ext cx="913285" cy="2585923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79413"/>
              </p:ext>
            </p:extLst>
          </p:nvPr>
        </p:nvGraphicFramePr>
        <p:xfrm>
          <a:off x="3080071" y="4440296"/>
          <a:ext cx="4476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9" name="Equation" r:id="rId21" imgW="241300" imgH="215900" progId="Equation.3">
                  <p:embed/>
                </p:oleObj>
              </mc:Choice>
              <mc:Fallback>
                <p:oleObj name="Equation" r:id="rId2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080071" y="4440296"/>
                        <a:ext cx="44767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ight Triangle 57"/>
          <p:cNvSpPr/>
          <p:nvPr/>
        </p:nvSpPr>
        <p:spPr>
          <a:xfrm rot="2748214">
            <a:off x="3373759" y="3188844"/>
            <a:ext cx="913285" cy="274320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382416"/>
              </p:ext>
            </p:extLst>
          </p:nvPr>
        </p:nvGraphicFramePr>
        <p:xfrm>
          <a:off x="3509945" y="4903690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0" name="Equation" r:id="rId23" imgW="304800" imgH="215900" progId="Equation.3">
                  <p:embed/>
                </p:oleObj>
              </mc:Choice>
              <mc:Fallback>
                <p:oleObj name="Equation" r:id="rId23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509945" y="4903690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ight Triangle 59"/>
          <p:cNvSpPr/>
          <p:nvPr/>
        </p:nvSpPr>
        <p:spPr>
          <a:xfrm rot="1640945">
            <a:off x="3783921" y="3326708"/>
            <a:ext cx="913285" cy="2891333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2"/>
          <p:cNvGrpSpPr>
            <a:grpSpLocks noChangeAspect="1"/>
          </p:cNvGrpSpPr>
          <p:nvPr/>
        </p:nvGrpSpPr>
        <p:grpSpPr bwMode="auto">
          <a:xfrm rot="3921620">
            <a:off x="2180312" y="4311326"/>
            <a:ext cx="192024" cy="192024"/>
            <a:chOff x="3136" y="3022"/>
            <a:chExt cx="116" cy="116"/>
          </a:xfrm>
        </p:grpSpPr>
        <p:sp>
          <p:nvSpPr>
            <p:cNvPr id="63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42"/>
          <p:cNvGrpSpPr>
            <a:grpSpLocks noChangeAspect="1"/>
          </p:cNvGrpSpPr>
          <p:nvPr/>
        </p:nvGrpSpPr>
        <p:grpSpPr bwMode="auto">
          <a:xfrm rot="2850466">
            <a:off x="2567825" y="5088533"/>
            <a:ext cx="192024" cy="192024"/>
            <a:chOff x="3136" y="3022"/>
            <a:chExt cx="116" cy="116"/>
          </a:xfrm>
        </p:grpSpPr>
        <p:sp>
          <p:nvSpPr>
            <p:cNvPr id="66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" name="Group 42"/>
          <p:cNvGrpSpPr>
            <a:grpSpLocks noChangeAspect="1"/>
          </p:cNvGrpSpPr>
          <p:nvPr/>
        </p:nvGrpSpPr>
        <p:grpSpPr bwMode="auto">
          <a:xfrm rot="1744790">
            <a:off x="3206027" y="5708089"/>
            <a:ext cx="192024" cy="192024"/>
            <a:chOff x="3136" y="3022"/>
            <a:chExt cx="116" cy="116"/>
          </a:xfrm>
        </p:grpSpPr>
        <p:sp>
          <p:nvSpPr>
            <p:cNvPr id="69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462896"/>
              </p:ext>
            </p:extLst>
          </p:nvPr>
        </p:nvGraphicFramePr>
        <p:xfrm>
          <a:off x="4087968" y="5338800"/>
          <a:ext cx="5413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1" name="Equation" r:id="rId25" imgW="292100" imgH="215900" progId="Equation.3">
                  <p:embed/>
                </p:oleObj>
              </mc:Choice>
              <mc:Fallback>
                <p:oleObj name="Equation" r:id="rId25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087968" y="5338800"/>
                        <a:ext cx="541337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" name="Group 42"/>
          <p:cNvGrpSpPr>
            <a:grpSpLocks noChangeAspect="1"/>
          </p:cNvGrpSpPr>
          <p:nvPr/>
        </p:nvGrpSpPr>
        <p:grpSpPr bwMode="auto">
          <a:xfrm rot="6527147">
            <a:off x="2341900" y="2603550"/>
            <a:ext cx="192024" cy="192024"/>
            <a:chOff x="3136" y="3022"/>
            <a:chExt cx="116" cy="116"/>
          </a:xfrm>
        </p:grpSpPr>
        <p:sp>
          <p:nvSpPr>
            <p:cNvPr id="91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" name="Group 42"/>
          <p:cNvGrpSpPr>
            <a:grpSpLocks noChangeAspect="1"/>
          </p:cNvGrpSpPr>
          <p:nvPr/>
        </p:nvGrpSpPr>
        <p:grpSpPr bwMode="auto">
          <a:xfrm rot="5186422">
            <a:off x="2096012" y="3435823"/>
            <a:ext cx="192024" cy="192024"/>
            <a:chOff x="3136" y="3022"/>
            <a:chExt cx="116" cy="116"/>
          </a:xfrm>
        </p:grpSpPr>
        <p:sp>
          <p:nvSpPr>
            <p:cNvPr id="94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703158"/>
              </p:ext>
            </p:extLst>
          </p:nvPr>
        </p:nvGraphicFramePr>
        <p:xfrm>
          <a:off x="4791413" y="5567827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2" name="Equation" r:id="rId27" imgW="304800" imgH="215900" progId="Equation.3">
                  <p:embed/>
                </p:oleObj>
              </mc:Choice>
              <mc:Fallback>
                <p:oleObj name="Equation" r:id="rId27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791413" y="5567827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328384"/>
              </p:ext>
            </p:extLst>
          </p:nvPr>
        </p:nvGraphicFramePr>
        <p:xfrm>
          <a:off x="3264447" y="141563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3" name="Equation" r:id="rId29" imgW="101600" imgH="152400" progId="Equation.3">
                  <p:embed/>
                </p:oleObj>
              </mc:Choice>
              <mc:Fallback>
                <p:oleObj name="Equation" r:id="rId29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4447" y="141563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864107"/>
              </p:ext>
            </p:extLst>
          </p:nvPr>
        </p:nvGraphicFramePr>
        <p:xfrm>
          <a:off x="2496007" y="1914971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4" name="Equation" r:id="rId30" imgW="101600" imgH="152400" progId="Equation.3">
                  <p:embed/>
                </p:oleObj>
              </mc:Choice>
              <mc:Fallback>
                <p:oleObj name="Equation" r:id="rId30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6007" y="1914971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11440"/>
              </p:ext>
            </p:extLst>
          </p:nvPr>
        </p:nvGraphicFramePr>
        <p:xfrm>
          <a:off x="1987360" y="276910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5" name="Equation" r:id="rId31" imgW="101600" imgH="152400" progId="Equation.3">
                  <p:embed/>
                </p:oleObj>
              </mc:Choice>
              <mc:Fallback>
                <p:oleObj name="Equation" r:id="rId31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7360" y="276910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833324"/>
              </p:ext>
            </p:extLst>
          </p:nvPr>
        </p:nvGraphicFramePr>
        <p:xfrm>
          <a:off x="1887372" y="383952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6" name="Equation" r:id="rId32" imgW="101600" imgH="152400" progId="Equation.3">
                  <p:embed/>
                </p:oleObj>
              </mc:Choice>
              <mc:Fallback>
                <p:oleObj name="Equation" r:id="rId32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7372" y="383952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762940"/>
              </p:ext>
            </p:extLst>
          </p:nvPr>
        </p:nvGraphicFramePr>
        <p:xfrm>
          <a:off x="2089796" y="4728146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7" name="Equation" r:id="rId33" imgW="101600" imgH="152400" progId="Equation.3">
                  <p:embed/>
                </p:oleObj>
              </mc:Choice>
              <mc:Fallback>
                <p:oleObj name="Equation" r:id="rId33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9796" y="4728146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441410"/>
              </p:ext>
            </p:extLst>
          </p:nvPr>
        </p:nvGraphicFramePr>
        <p:xfrm>
          <a:off x="2624987" y="553742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8" name="Equation" r:id="rId34" imgW="101600" imgH="152400" progId="Equation.3">
                  <p:embed/>
                </p:oleObj>
              </mc:Choice>
              <mc:Fallback>
                <p:oleObj name="Equation" r:id="rId34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4987" y="553742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98552"/>
              </p:ext>
            </p:extLst>
          </p:nvPr>
        </p:nvGraphicFramePr>
        <p:xfrm>
          <a:off x="3406503" y="604062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9" name="Equation" r:id="rId35" imgW="101600" imgH="152400" progId="Equation.3">
                  <p:embed/>
                </p:oleObj>
              </mc:Choice>
              <mc:Fallback>
                <p:oleObj name="Equation" r:id="rId3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6503" y="604062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96875" y="3331730"/>
            <a:ext cx="1148527" cy="3346812"/>
            <a:chOff x="3996875" y="3331730"/>
            <a:chExt cx="1148527" cy="3346812"/>
          </a:xfrm>
        </p:grpSpPr>
        <p:sp>
          <p:nvSpPr>
            <p:cNvPr id="61" name="Right Triangle 60"/>
            <p:cNvSpPr/>
            <p:nvPr/>
          </p:nvSpPr>
          <p:spPr>
            <a:xfrm rot="581596">
              <a:off x="4232117" y="3331730"/>
              <a:ext cx="913285" cy="3032150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42"/>
            <p:cNvGrpSpPr>
              <a:grpSpLocks noChangeAspect="1"/>
            </p:cNvGrpSpPr>
            <p:nvPr/>
          </p:nvGrpSpPr>
          <p:grpSpPr bwMode="auto">
            <a:xfrm rot="525746">
              <a:off x="3996875" y="6091946"/>
              <a:ext cx="192024" cy="192024"/>
              <a:chOff x="3136" y="3022"/>
              <a:chExt cx="116" cy="116"/>
            </a:xfrm>
          </p:grpSpPr>
          <p:sp>
            <p:nvSpPr>
              <p:cNvPr id="72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3896082"/>
                </p:ext>
              </p:extLst>
            </p:nvPr>
          </p:nvGraphicFramePr>
          <p:xfrm>
            <a:off x="4346052" y="6395967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00" name="Equation" r:id="rId36" imgW="101600" imgH="152400" progId="Equation.3">
                    <p:embed/>
                  </p:oleObj>
                </mc:Choice>
                <mc:Fallback>
                  <p:oleObj name="Equation" r:id="rId36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46052" y="6395967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639665"/>
              </p:ext>
            </p:extLst>
          </p:nvPr>
        </p:nvGraphicFramePr>
        <p:xfrm>
          <a:off x="4294614" y="133787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1" name="Equation" r:id="rId37" imgW="101600" imgH="152400" progId="Equation.3">
                  <p:embed/>
                </p:oleObj>
              </mc:Choice>
              <mc:Fallback>
                <p:oleObj name="Equation" r:id="rId3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4614" y="133787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457200" y="57382"/>
            <a:ext cx="8229600" cy="1143000"/>
          </a:xfrm>
        </p:spPr>
        <p:txBody>
          <a:bodyPr anchor="t">
            <a:noAutofit/>
          </a:bodyPr>
          <a:lstStyle/>
          <a:p>
            <a:r>
              <a:rPr lang="en-US" sz="2800" baseline="0" dirty="0" smtClean="0"/>
              <a:t>We can keep doing this until it seems like </a:t>
            </a:r>
            <a:br>
              <a:rPr lang="en-US" sz="2800" baseline="0" dirty="0" smtClean="0"/>
            </a:br>
            <a:r>
              <a:rPr lang="en-US" sz="2800" baseline="0" dirty="0" smtClean="0"/>
              <a:t>we are on the verge of losing consciousness</a:t>
            </a:r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257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51"/>
    </mc:Choice>
    <mc:Fallback>
      <p:transition xmlns:p14="http://schemas.microsoft.com/office/powerpoint/2010/main" spd="slow" advTm="565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Start at a point; call it the origin.</a:t>
            </a:r>
            <a:endParaRPr lang="en-US" sz="2800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451569" y="3226374"/>
            <a:ext cx="92296" cy="9229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6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8"/>
    </mc:Choice>
    <mc:Fallback>
      <p:transition xmlns:p14="http://schemas.microsoft.com/office/powerpoint/2010/main" spd="slow" advTm="500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4440508" y="3221308"/>
            <a:ext cx="110584" cy="1105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95800" y="2362201"/>
            <a:ext cx="910357" cy="914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692533"/>
              </p:ext>
            </p:extLst>
          </p:nvPr>
        </p:nvGraphicFramePr>
        <p:xfrm>
          <a:off x="4576636" y="2462914"/>
          <a:ext cx="448012" cy="40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1" name="Equation" r:id="rId3" imgW="241300" imgH="215900" progId="Equation.3">
                  <p:embed/>
                </p:oleObj>
              </mc:Choice>
              <mc:Fallback>
                <p:oleObj name="Equation" r:id="rId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6636" y="2462914"/>
                        <a:ext cx="448012" cy="400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118470"/>
              </p:ext>
            </p:extLst>
          </p:nvPr>
        </p:nvGraphicFramePr>
        <p:xfrm>
          <a:off x="54722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2" name="Equation" r:id="rId5" imgW="101600" imgH="152400" progId="Equation.3">
                  <p:embed/>
                </p:oleObj>
              </mc:Choice>
              <mc:Fallback>
                <p:oleObj name="Equation" r:id="rId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722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832185"/>
              </p:ext>
            </p:extLst>
          </p:nvPr>
        </p:nvGraphicFramePr>
        <p:xfrm>
          <a:off x="4904272" y="332199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3" name="Equation" r:id="rId7" imgW="101600" imgH="152400" progId="Equation.3">
                  <p:embed/>
                </p:oleObj>
              </mc:Choice>
              <mc:Fallback>
                <p:oleObj name="Equation" r:id="rId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4272" y="332199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495800" y="2362200"/>
            <a:ext cx="914400" cy="914400"/>
            <a:chOff x="4495800" y="2362200"/>
            <a:chExt cx="914400" cy="914400"/>
          </a:xfrm>
        </p:grpSpPr>
        <p:grpSp>
          <p:nvGrpSpPr>
            <p:cNvPr id="19" name="Group 42"/>
            <p:cNvGrpSpPr>
              <a:grpSpLocks noChangeAspect="1"/>
            </p:cNvGrpSpPr>
            <p:nvPr/>
          </p:nvGrpSpPr>
          <p:grpSpPr bwMode="auto">
            <a:xfrm rot="16200000">
              <a:off x="5218176" y="3084576"/>
              <a:ext cx="192024" cy="192024"/>
              <a:chOff x="3136" y="3022"/>
              <a:chExt cx="116" cy="116"/>
            </a:xfrm>
          </p:grpSpPr>
          <p:sp>
            <p:nvSpPr>
              <p:cNvPr id="2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Right Triangle 19"/>
            <p:cNvSpPr/>
            <p:nvPr/>
          </p:nvSpPr>
          <p:spPr>
            <a:xfrm rot="16200000">
              <a:off x="4495800" y="2362200"/>
              <a:ext cx="913285" cy="9132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72902" y="1849962"/>
            <a:ext cx="1194394" cy="1291385"/>
            <a:chOff x="4172902" y="1849962"/>
            <a:chExt cx="1194394" cy="1291385"/>
          </a:xfrm>
        </p:grpSpPr>
        <p:grpSp>
          <p:nvGrpSpPr>
            <p:cNvPr id="24" name="Group 42"/>
            <p:cNvGrpSpPr>
              <a:grpSpLocks noChangeAspect="1"/>
            </p:cNvGrpSpPr>
            <p:nvPr/>
          </p:nvGrpSpPr>
          <p:grpSpPr bwMode="auto">
            <a:xfrm rot="13481890">
              <a:off x="5175275" y="2267588"/>
              <a:ext cx="192021" cy="189224"/>
              <a:chOff x="3136" y="3022"/>
              <a:chExt cx="116" cy="116"/>
            </a:xfrm>
          </p:grpSpPr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rot="162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Right Triangle 24"/>
            <p:cNvSpPr/>
            <p:nvPr/>
          </p:nvSpPr>
          <p:spPr>
            <a:xfrm rot="13481890">
              <a:off x="4172902" y="1849962"/>
              <a:ext cx="913285" cy="12913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348726"/>
              </p:ext>
            </p:extLst>
          </p:nvPr>
        </p:nvGraphicFramePr>
        <p:xfrm>
          <a:off x="5097321" y="178193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4" name="Equation" r:id="rId8" imgW="101600" imgH="152400" progId="Equation.3">
                  <p:embed/>
                </p:oleObj>
              </mc:Choice>
              <mc:Fallback>
                <p:oleObj name="Equation" r:id="rId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7321" y="178193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81901"/>
              </p:ext>
            </p:extLst>
          </p:nvPr>
        </p:nvGraphicFramePr>
        <p:xfrm>
          <a:off x="4240190" y="2178796"/>
          <a:ext cx="4254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5" name="Equation" r:id="rId9" imgW="228600" imgH="215900" progId="Equation.3">
                  <p:embed/>
                </p:oleObj>
              </mc:Choice>
              <mc:Fallback>
                <p:oleObj name="Equation" r:id="rId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40190" y="2178796"/>
                        <a:ext cx="4254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721751" y="1636430"/>
            <a:ext cx="1020428" cy="1579983"/>
            <a:chOff x="3721751" y="1636430"/>
            <a:chExt cx="1020428" cy="1579983"/>
          </a:xfrm>
        </p:grpSpPr>
        <p:grpSp>
          <p:nvGrpSpPr>
            <p:cNvPr id="32" name="Group 42"/>
            <p:cNvGrpSpPr>
              <a:grpSpLocks noChangeAspect="1"/>
            </p:cNvGrpSpPr>
            <p:nvPr/>
          </p:nvGrpSpPr>
          <p:grpSpPr bwMode="auto">
            <a:xfrm rot="11353836">
              <a:off x="4550155" y="1712410"/>
              <a:ext cx="192024" cy="185893"/>
              <a:chOff x="3136" y="3022"/>
              <a:chExt cx="116" cy="116"/>
            </a:xfrm>
          </p:grpSpPr>
          <p:sp>
            <p:nvSpPr>
              <p:cNvPr id="34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ight Triangle 32"/>
            <p:cNvSpPr/>
            <p:nvPr/>
          </p:nvSpPr>
          <p:spPr>
            <a:xfrm rot="11353836">
              <a:off x="3721751" y="1636430"/>
              <a:ext cx="913285" cy="1579983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870667"/>
              </p:ext>
            </p:extLst>
          </p:nvPr>
        </p:nvGraphicFramePr>
        <p:xfrm>
          <a:off x="3627438" y="210026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6" name="Equation" r:id="rId11" imgW="241300" imgH="215900" progId="Equation.3">
                  <p:embed/>
                </p:oleObj>
              </mc:Choice>
              <mc:Fallback>
                <p:oleObj name="Equation" r:id="rId1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27438" y="210026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42"/>
          <p:cNvGrpSpPr>
            <a:grpSpLocks noChangeAspect="1"/>
          </p:cNvGrpSpPr>
          <p:nvPr/>
        </p:nvGrpSpPr>
        <p:grpSpPr bwMode="auto">
          <a:xfrm rot="9554371">
            <a:off x="3709484" y="1612986"/>
            <a:ext cx="192020" cy="187730"/>
            <a:chOff x="3136" y="3022"/>
            <a:chExt cx="116" cy="116"/>
          </a:xfrm>
        </p:grpSpPr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ight Triangle 38"/>
          <p:cNvSpPr/>
          <p:nvPr/>
        </p:nvSpPr>
        <p:spPr>
          <a:xfrm rot="9554371">
            <a:off x="3298183" y="1680701"/>
            <a:ext cx="913285" cy="182880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7967782">
            <a:off x="2978783" y="1909550"/>
            <a:ext cx="913285" cy="2044598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303206"/>
              </p:ext>
            </p:extLst>
          </p:nvPr>
        </p:nvGraphicFramePr>
        <p:xfrm>
          <a:off x="3160064" y="2413321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7" name="Equation" r:id="rId13" imgW="241300" imgH="215900" progId="Equation.3">
                  <p:embed/>
                </p:oleObj>
              </mc:Choice>
              <mc:Fallback>
                <p:oleObj name="Equation" r:id="rId1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60064" y="2413321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2"/>
          <p:cNvGrpSpPr>
            <a:grpSpLocks noChangeAspect="1"/>
          </p:cNvGrpSpPr>
          <p:nvPr/>
        </p:nvGrpSpPr>
        <p:grpSpPr bwMode="auto">
          <a:xfrm rot="7990840">
            <a:off x="2901051" y="1947071"/>
            <a:ext cx="192024" cy="192024"/>
            <a:chOff x="3136" y="3022"/>
            <a:chExt cx="116" cy="116"/>
          </a:xfrm>
        </p:grpSpPr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Right Triangle 48"/>
          <p:cNvSpPr/>
          <p:nvPr/>
        </p:nvSpPr>
        <p:spPr>
          <a:xfrm rot="6509998">
            <a:off x="2836786" y="2243169"/>
            <a:ext cx="913285" cy="2239366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310278"/>
              </p:ext>
            </p:extLst>
          </p:nvPr>
        </p:nvGraphicFramePr>
        <p:xfrm>
          <a:off x="2766498" y="2827342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8" name="Equation" r:id="rId15" imgW="241300" imgH="215900" progId="Equation.3">
                  <p:embed/>
                </p:oleObj>
              </mc:Choice>
              <mc:Fallback>
                <p:oleObj name="Equation" r:id="rId15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66498" y="2827342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234241"/>
              </p:ext>
            </p:extLst>
          </p:nvPr>
        </p:nvGraphicFramePr>
        <p:xfrm>
          <a:off x="2717160" y="337715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9" name="Equation" r:id="rId17" imgW="241300" imgH="215900" progId="Equation.3">
                  <p:embed/>
                </p:oleObj>
              </mc:Choice>
              <mc:Fallback>
                <p:oleObj name="Equation" r:id="rId17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17160" y="337715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ight Triangle 53"/>
          <p:cNvSpPr/>
          <p:nvPr/>
        </p:nvSpPr>
        <p:spPr>
          <a:xfrm rot="5172385">
            <a:off x="2866274" y="2606683"/>
            <a:ext cx="913285" cy="2418588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883013"/>
              </p:ext>
            </p:extLst>
          </p:nvPr>
        </p:nvGraphicFramePr>
        <p:xfrm>
          <a:off x="2871788" y="3890963"/>
          <a:ext cx="4254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0" name="Equation" r:id="rId19" imgW="228600" imgH="215900" progId="Equation.3">
                  <p:embed/>
                </p:oleObj>
              </mc:Choice>
              <mc:Fallback>
                <p:oleObj name="Equation" r:id="rId1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71788" y="3890963"/>
                        <a:ext cx="425450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ight Triangle 55"/>
          <p:cNvSpPr/>
          <p:nvPr/>
        </p:nvSpPr>
        <p:spPr>
          <a:xfrm rot="3924444">
            <a:off x="3058321" y="2938279"/>
            <a:ext cx="913285" cy="2585923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704736"/>
              </p:ext>
            </p:extLst>
          </p:nvPr>
        </p:nvGraphicFramePr>
        <p:xfrm>
          <a:off x="3080071" y="4440296"/>
          <a:ext cx="4476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1" name="Equation" r:id="rId21" imgW="241300" imgH="215900" progId="Equation.3">
                  <p:embed/>
                </p:oleObj>
              </mc:Choice>
              <mc:Fallback>
                <p:oleObj name="Equation" r:id="rId2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080071" y="4440296"/>
                        <a:ext cx="44767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ight Triangle 57"/>
          <p:cNvSpPr/>
          <p:nvPr/>
        </p:nvSpPr>
        <p:spPr>
          <a:xfrm rot="2748214">
            <a:off x="3373759" y="3188844"/>
            <a:ext cx="913285" cy="274320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971144"/>
              </p:ext>
            </p:extLst>
          </p:nvPr>
        </p:nvGraphicFramePr>
        <p:xfrm>
          <a:off x="3509945" y="4903690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2" name="Equation" r:id="rId23" imgW="304800" imgH="215900" progId="Equation.3">
                  <p:embed/>
                </p:oleObj>
              </mc:Choice>
              <mc:Fallback>
                <p:oleObj name="Equation" r:id="rId23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509945" y="4903690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ight Triangle 59"/>
          <p:cNvSpPr/>
          <p:nvPr/>
        </p:nvSpPr>
        <p:spPr>
          <a:xfrm rot="1640945">
            <a:off x="3783921" y="3326708"/>
            <a:ext cx="913285" cy="2891333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Triangle 60"/>
          <p:cNvSpPr/>
          <p:nvPr/>
        </p:nvSpPr>
        <p:spPr>
          <a:xfrm rot="581596">
            <a:off x="4232117" y="3331730"/>
            <a:ext cx="913285" cy="303215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207868"/>
              </p:ext>
            </p:extLst>
          </p:nvPr>
        </p:nvGraphicFramePr>
        <p:xfrm>
          <a:off x="4087968" y="5338800"/>
          <a:ext cx="5413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3" name="Equation" r:id="rId25" imgW="292100" imgH="215900" progId="Equation.3">
                  <p:embed/>
                </p:oleObj>
              </mc:Choice>
              <mc:Fallback>
                <p:oleObj name="Equation" r:id="rId25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087968" y="5338800"/>
                        <a:ext cx="541337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651471"/>
              </p:ext>
            </p:extLst>
          </p:nvPr>
        </p:nvGraphicFramePr>
        <p:xfrm>
          <a:off x="4791413" y="5567827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4" name="Equation" r:id="rId27" imgW="304800" imgH="215900" progId="Equation.3">
                  <p:embed/>
                </p:oleObj>
              </mc:Choice>
              <mc:Fallback>
                <p:oleObj name="Equation" r:id="rId27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791413" y="5567827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" name="Group 42"/>
          <p:cNvGrpSpPr>
            <a:grpSpLocks noChangeAspect="1"/>
          </p:cNvGrpSpPr>
          <p:nvPr/>
        </p:nvGrpSpPr>
        <p:grpSpPr bwMode="auto">
          <a:xfrm rot="3921620">
            <a:off x="2180312" y="4311326"/>
            <a:ext cx="192024" cy="192024"/>
            <a:chOff x="3136" y="3022"/>
            <a:chExt cx="116" cy="116"/>
          </a:xfrm>
        </p:grpSpPr>
        <p:sp>
          <p:nvSpPr>
            <p:cNvPr id="66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" name="Group 42"/>
          <p:cNvGrpSpPr>
            <a:grpSpLocks noChangeAspect="1"/>
          </p:cNvGrpSpPr>
          <p:nvPr/>
        </p:nvGrpSpPr>
        <p:grpSpPr bwMode="auto">
          <a:xfrm rot="2850466">
            <a:off x="2567825" y="5088533"/>
            <a:ext cx="192024" cy="192024"/>
            <a:chOff x="3136" y="3022"/>
            <a:chExt cx="116" cy="116"/>
          </a:xfrm>
        </p:grpSpPr>
        <p:sp>
          <p:nvSpPr>
            <p:cNvPr id="69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" name="Group 42"/>
          <p:cNvGrpSpPr>
            <a:grpSpLocks noChangeAspect="1"/>
          </p:cNvGrpSpPr>
          <p:nvPr/>
        </p:nvGrpSpPr>
        <p:grpSpPr bwMode="auto">
          <a:xfrm rot="1744790">
            <a:off x="3206027" y="5708089"/>
            <a:ext cx="192024" cy="192024"/>
            <a:chOff x="3136" y="3022"/>
            <a:chExt cx="116" cy="116"/>
          </a:xfrm>
        </p:grpSpPr>
        <p:sp>
          <p:nvSpPr>
            <p:cNvPr id="72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" name="Group 42"/>
          <p:cNvGrpSpPr>
            <a:grpSpLocks noChangeAspect="1"/>
          </p:cNvGrpSpPr>
          <p:nvPr/>
        </p:nvGrpSpPr>
        <p:grpSpPr bwMode="auto">
          <a:xfrm rot="525746">
            <a:off x="3996875" y="6091946"/>
            <a:ext cx="192024" cy="192024"/>
            <a:chOff x="3136" y="3022"/>
            <a:chExt cx="116" cy="116"/>
          </a:xfrm>
        </p:grpSpPr>
        <p:sp>
          <p:nvSpPr>
            <p:cNvPr id="75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" name="Group 42"/>
          <p:cNvGrpSpPr>
            <a:grpSpLocks noChangeAspect="1"/>
          </p:cNvGrpSpPr>
          <p:nvPr/>
        </p:nvGrpSpPr>
        <p:grpSpPr bwMode="auto">
          <a:xfrm rot="6527147">
            <a:off x="2341900" y="2603550"/>
            <a:ext cx="192024" cy="192024"/>
            <a:chOff x="3136" y="3022"/>
            <a:chExt cx="116" cy="116"/>
          </a:xfrm>
        </p:grpSpPr>
        <p:sp>
          <p:nvSpPr>
            <p:cNvPr id="93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" name="Group 42"/>
          <p:cNvGrpSpPr>
            <a:grpSpLocks noChangeAspect="1"/>
          </p:cNvGrpSpPr>
          <p:nvPr/>
        </p:nvGrpSpPr>
        <p:grpSpPr bwMode="auto">
          <a:xfrm rot="5186422">
            <a:off x="2096012" y="3435823"/>
            <a:ext cx="192024" cy="192024"/>
            <a:chOff x="3136" y="3022"/>
            <a:chExt cx="116" cy="116"/>
          </a:xfrm>
        </p:grpSpPr>
        <p:sp>
          <p:nvSpPr>
            <p:cNvPr id="96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036232"/>
              </p:ext>
            </p:extLst>
          </p:nvPr>
        </p:nvGraphicFramePr>
        <p:xfrm>
          <a:off x="5593666" y="5578694"/>
          <a:ext cx="54133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5" name="Equation" r:id="rId29" imgW="292100" imgH="215900" progId="Equation.3">
                  <p:embed/>
                </p:oleObj>
              </mc:Choice>
              <mc:Fallback>
                <p:oleObj name="Equation" r:id="rId29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593666" y="5578694"/>
                        <a:ext cx="541337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328384"/>
              </p:ext>
            </p:extLst>
          </p:nvPr>
        </p:nvGraphicFramePr>
        <p:xfrm>
          <a:off x="3264447" y="141563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6" name="Equation" r:id="rId31" imgW="101600" imgH="152400" progId="Equation.3">
                  <p:embed/>
                </p:oleObj>
              </mc:Choice>
              <mc:Fallback>
                <p:oleObj name="Equation" r:id="rId31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4447" y="141563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864107"/>
              </p:ext>
            </p:extLst>
          </p:nvPr>
        </p:nvGraphicFramePr>
        <p:xfrm>
          <a:off x="2496007" y="1914971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7" name="Equation" r:id="rId32" imgW="101600" imgH="152400" progId="Equation.3">
                  <p:embed/>
                </p:oleObj>
              </mc:Choice>
              <mc:Fallback>
                <p:oleObj name="Equation" r:id="rId32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6007" y="1914971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11440"/>
              </p:ext>
            </p:extLst>
          </p:nvPr>
        </p:nvGraphicFramePr>
        <p:xfrm>
          <a:off x="1987360" y="276910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8" name="Equation" r:id="rId33" imgW="101600" imgH="152400" progId="Equation.3">
                  <p:embed/>
                </p:oleObj>
              </mc:Choice>
              <mc:Fallback>
                <p:oleObj name="Equation" r:id="rId33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7360" y="276910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833324"/>
              </p:ext>
            </p:extLst>
          </p:nvPr>
        </p:nvGraphicFramePr>
        <p:xfrm>
          <a:off x="1887372" y="383952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9" name="Equation" r:id="rId34" imgW="101600" imgH="152400" progId="Equation.3">
                  <p:embed/>
                </p:oleObj>
              </mc:Choice>
              <mc:Fallback>
                <p:oleObj name="Equation" r:id="rId34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7372" y="383952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762940"/>
              </p:ext>
            </p:extLst>
          </p:nvPr>
        </p:nvGraphicFramePr>
        <p:xfrm>
          <a:off x="2089796" y="4728146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0" name="Equation" r:id="rId35" imgW="101600" imgH="152400" progId="Equation.3">
                  <p:embed/>
                </p:oleObj>
              </mc:Choice>
              <mc:Fallback>
                <p:oleObj name="Equation" r:id="rId3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9796" y="4728146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441410"/>
              </p:ext>
            </p:extLst>
          </p:nvPr>
        </p:nvGraphicFramePr>
        <p:xfrm>
          <a:off x="2624987" y="553742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1" name="Equation" r:id="rId36" imgW="101600" imgH="152400" progId="Equation.3">
                  <p:embed/>
                </p:oleObj>
              </mc:Choice>
              <mc:Fallback>
                <p:oleObj name="Equation" r:id="rId36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4987" y="553742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98552"/>
              </p:ext>
            </p:extLst>
          </p:nvPr>
        </p:nvGraphicFramePr>
        <p:xfrm>
          <a:off x="3406503" y="604062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2" name="Equation" r:id="rId37" imgW="101600" imgH="152400" progId="Equation.3">
                  <p:embed/>
                </p:oleObj>
              </mc:Choice>
              <mc:Fallback>
                <p:oleObj name="Equation" r:id="rId3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6503" y="604062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376049"/>
              </p:ext>
            </p:extLst>
          </p:nvPr>
        </p:nvGraphicFramePr>
        <p:xfrm>
          <a:off x="4346052" y="639596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3" name="Equation" r:id="rId38" imgW="101600" imgH="152400" progId="Equation.3">
                  <p:embed/>
                </p:oleObj>
              </mc:Choice>
              <mc:Fallback>
                <p:oleObj name="Equation" r:id="rId3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6052" y="639596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682354" y="3195873"/>
            <a:ext cx="913285" cy="3482669"/>
            <a:chOff x="4682354" y="3195873"/>
            <a:chExt cx="913285" cy="3482669"/>
          </a:xfrm>
        </p:grpSpPr>
        <p:sp>
          <p:nvSpPr>
            <p:cNvPr id="51" name="Right Triangle 50"/>
            <p:cNvSpPr/>
            <p:nvPr/>
          </p:nvSpPr>
          <p:spPr>
            <a:xfrm rot="21169059">
              <a:off x="4682354" y="3195873"/>
              <a:ext cx="913285" cy="3176626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42"/>
            <p:cNvGrpSpPr>
              <a:grpSpLocks noChangeAspect="1"/>
            </p:cNvGrpSpPr>
            <p:nvPr/>
          </p:nvGrpSpPr>
          <p:grpSpPr bwMode="auto">
            <a:xfrm rot="21257014">
              <a:off x="4874737" y="6216020"/>
              <a:ext cx="192024" cy="192024"/>
              <a:chOff x="3136" y="3022"/>
              <a:chExt cx="116" cy="116"/>
            </a:xfrm>
          </p:grpSpPr>
          <p:sp>
            <p:nvSpPr>
              <p:cNvPr id="78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25" name="Object 1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681194"/>
                </p:ext>
              </p:extLst>
            </p:nvPr>
          </p:nvGraphicFramePr>
          <p:xfrm>
            <a:off x="5242887" y="6395967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54" name="Equation" r:id="rId39" imgW="101600" imgH="152400" progId="Equation.3">
                    <p:embed/>
                  </p:oleObj>
                </mc:Choice>
                <mc:Fallback>
                  <p:oleObj name="Equation" r:id="rId39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242887" y="6395967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0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639665"/>
              </p:ext>
            </p:extLst>
          </p:nvPr>
        </p:nvGraphicFramePr>
        <p:xfrm>
          <a:off x="4294614" y="133787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5" name="Equation" r:id="rId40" imgW="101600" imgH="152400" progId="Equation.3">
                  <p:embed/>
                </p:oleObj>
              </mc:Choice>
              <mc:Fallback>
                <p:oleObj name="Equation" r:id="rId40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4614" y="133787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457200" y="57382"/>
            <a:ext cx="8229600" cy="1143000"/>
          </a:xfrm>
        </p:spPr>
        <p:txBody>
          <a:bodyPr anchor="t">
            <a:noAutofit/>
          </a:bodyPr>
          <a:lstStyle/>
          <a:p>
            <a:r>
              <a:rPr lang="en-US" sz="2800" baseline="0" dirty="0" smtClean="0"/>
              <a:t>We can keep doing this even in </a:t>
            </a:r>
            <a:br>
              <a:rPr lang="en-US" sz="2800" baseline="0" dirty="0" smtClean="0"/>
            </a:br>
            <a:r>
              <a:rPr lang="en-US" sz="2800" baseline="0" dirty="0" smtClean="0"/>
              <a:t>a near-trance state</a:t>
            </a:r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953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86"/>
    </mc:Choice>
    <mc:Fallback>
      <p:transition xmlns:p14="http://schemas.microsoft.com/office/powerpoint/2010/main" spd="slow" advTm="648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4440508" y="3221308"/>
            <a:ext cx="110584" cy="1105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95800" y="2362201"/>
            <a:ext cx="910357" cy="914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85963"/>
              </p:ext>
            </p:extLst>
          </p:nvPr>
        </p:nvGraphicFramePr>
        <p:xfrm>
          <a:off x="4576636" y="2462914"/>
          <a:ext cx="448012" cy="40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27" name="Equation" r:id="rId3" imgW="241300" imgH="215900" progId="Equation.3">
                  <p:embed/>
                </p:oleObj>
              </mc:Choice>
              <mc:Fallback>
                <p:oleObj name="Equation" r:id="rId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6636" y="2462914"/>
                        <a:ext cx="448012" cy="400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531750"/>
              </p:ext>
            </p:extLst>
          </p:nvPr>
        </p:nvGraphicFramePr>
        <p:xfrm>
          <a:off x="54722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28" name="Equation" r:id="rId5" imgW="101600" imgH="152400" progId="Equation.3">
                  <p:embed/>
                </p:oleObj>
              </mc:Choice>
              <mc:Fallback>
                <p:oleObj name="Equation" r:id="rId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722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903714"/>
              </p:ext>
            </p:extLst>
          </p:nvPr>
        </p:nvGraphicFramePr>
        <p:xfrm>
          <a:off x="4904272" y="332199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29" name="Equation" r:id="rId7" imgW="101600" imgH="152400" progId="Equation.3">
                  <p:embed/>
                </p:oleObj>
              </mc:Choice>
              <mc:Fallback>
                <p:oleObj name="Equation" r:id="rId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4272" y="332199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495800" y="2362200"/>
            <a:ext cx="914400" cy="914400"/>
            <a:chOff x="4495800" y="2362200"/>
            <a:chExt cx="914400" cy="914400"/>
          </a:xfrm>
        </p:grpSpPr>
        <p:grpSp>
          <p:nvGrpSpPr>
            <p:cNvPr id="19" name="Group 42"/>
            <p:cNvGrpSpPr>
              <a:grpSpLocks noChangeAspect="1"/>
            </p:cNvGrpSpPr>
            <p:nvPr/>
          </p:nvGrpSpPr>
          <p:grpSpPr bwMode="auto">
            <a:xfrm rot="16200000">
              <a:off x="5218176" y="3084576"/>
              <a:ext cx="192024" cy="192024"/>
              <a:chOff x="3136" y="3022"/>
              <a:chExt cx="116" cy="116"/>
            </a:xfrm>
          </p:grpSpPr>
          <p:sp>
            <p:nvSpPr>
              <p:cNvPr id="2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Right Triangle 19"/>
            <p:cNvSpPr/>
            <p:nvPr/>
          </p:nvSpPr>
          <p:spPr>
            <a:xfrm rot="16200000">
              <a:off x="4495800" y="2362200"/>
              <a:ext cx="913285" cy="9132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72902" y="1849962"/>
            <a:ext cx="1194394" cy="1291385"/>
            <a:chOff x="4172902" y="1849962"/>
            <a:chExt cx="1194394" cy="1291385"/>
          </a:xfrm>
        </p:grpSpPr>
        <p:grpSp>
          <p:nvGrpSpPr>
            <p:cNvPr id="24" name="Group 42"/>
            <p:cNvGrpSpPr>
              <a:grpSpLocks noChangeAspect="1"/>
            </p:cNvGrpSpPr>
            <p:nvPr/>
          </p:nvGrpSpPr>
          <p:grpSpPr bwMode="auto">
            <a:xfrm rot="13481890">
              <a:off x="5175275" y="2267588"/>
              <a:ext cx="192021" cy="189224"/>
              <a:chOff x="3136" y="3022"/>
              <a:chExt cx="116" cy="116"/>
            </a:xfrm>
          </p:grpSpPr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rot="162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Right Triangle 24"/>
            <p:cNvSpPr/>
            <p:nvPr/>
          </p:nvSpPr>
          <p:spPr>
            <a:xfrm rot="13481890">
              <a:off x="4172902" y="1849962"/>
              <a:ext cx="913285" cy="12913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28620"/>
              </p:ext>
            </p:extLst>
          </p:nvPr>
        </p:nvGraphicFramePr>
        <p:xfrm>
          <a:off x="5097321" y="178193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30" name="Equation" r:id="rId8" imgW="101600" imgH="152400" progId="Equation.3">
                  <p:embed/>
                </p:oleObj>
              </mc:Choice>
              <mc:Fallback>
                <p:oleObj name="Equation" r:id="rId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7321" y="178193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082596"/>
              </p:ext>
            </p:extLst>
          </p:nvPr>
        </p:nvGraphicFramePr>
        <p:xfrm>
          <a:off x="4240190" y="2178796"/>
          <a:ext cx="4254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31" name="Equation" r:id="rId9" imgW="228600" imgH="215900" progId="Equation.3">
                  <p:embed/>
                </p:oleObj>
              </mc:Choice>
              <mc:Fallback>
                <p:oleObj name="Equation" r:id="rId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40190" y="2178796"/>
                        <a:ext cx="4254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721751" y="1636430"/>
            <a:ext cx="1020428" cy="1579983"/>
            <a:chOff x="3721751" y="1636430"/>
            <a:chExt cx="1020428" cy="1579983"/>
          </a:xfrm>
        </p:grpSpPr>
        <p:grpSp>
          <p:nvGrpSpPr>
            <p:cNvPr id="32" name="Group 42"/>
            <p:cNvGrpSpPr>
              <a:grpSpLocks noChangeAspect="1"/>
            </p:cNvGrpSpPr>
            <p:nvPr/>
          </p:nvGrpSpPr>
          <p:grpSpPr bwMode="auto">
            <a:xfrm rot="11353836">
              <a:off x="4550155" y="1712410"/>
              <a:ext cx="192024" cy="185893"/>
              <a:chOff x="3136" y="3022"/>
              <a:chExt cx="116" cy="116"/>
            </a:xfrm>
          </p:grpSpPr>
          <p:sp>
            <p:nvSpPr>
              <p:cNvPr id="34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ight Triangle 32"/>
            <p:cNvSpPr/>
            <p:nvPr/>
          </p:nvSpPr>
          <p:spPr>
            <a:xfrm rot="11353836">
              <a:off x="3721751" y="1636430"/>
              <a:ext cx="913285" cy="1579983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372845"/>
              </p:ext>
            </p:extLst>
          </p:nvPr>
        </p:nvGraphicFramePr>
        <p:xfrm>
          <a:off x="3627438" y="210026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32" name="Equation" r:id="rId11" imgW="241300" imgH="215900" progId="Equation.3">
                  <p:embed/>
                </p:oleObj>
              </mc:Choice>
              <mc:Fallback>
                <p:oleObj name="Equation" r:id="rId1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27438" y="210026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42"/>
          <p:cNvGrpSpPr>
            <a:grpSpLocks noChangeAspect="1"/>
          </p:cNvGrpSpPr>
          <p:nvPr/>
        </p:nvGrpSpPr>
        <p:grpSpPr bwMode="auto">
          <a:xfrm rot="9554371">
            <a:off x="3709484" y="1612986"/>
            <a:ext cx="192020" cy="187730"/>
            <a:chOff x="3136" y="3022"/>
            <a:chExt cx="116" cy="116"/>
          </a:xfrm>
        </p:grpSpPr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ight Triangle 38"/>
          <p:cNvSpPr/>
          <p:nvPr/>
        </p:nvSpPr>
        <p:spPr>
          <a:xfrm rot="9554371">
            <a:off x="3298183" y="1680701"/>
            <a:ext cx="913285" cy="182880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7967782">
            <a:off x="2978783" y="1909550"/>
            <a:ext cx="913285" cy="2044598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996989"/>
              </p:ext>
            </p:extLst>
          </p:nvPr>
        </p:nvGraphicFramePr>
        <p:xfrm>
          <a:off x="3160064" y="2413321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33" name="Equation" r:id="rId13" imgW="241300" imgH="215900" progId="Equation.3">
                  <p:embed/>
                </p:oleObj>
              </mc:Choice>
              <mc:Fallback>
                <p:oleObj name="Equation" r:id="rId1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60064" y="2413321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2"/>
          <p:cNvGrpSpPr>
            <a:grpSpLocks noChangeAspect="1"/>
          </p:cNvGrpSpPr>
          <p:nvPr/>
        </p:nvGrpSpPr>
        <p:grpSpPr bwMode="auto">
          <a:xfrm rot="7990840">
            <a:off x="2901051" y="1947071"/>
            <a:ext cx="192024" cy="192024"/>
            <a:chOff x="3136" y="3022"/>
            <a:chExt cx="116" cy="116"/>
          </a:xfrm>
        </p:grpSpPr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Right Triangle 48"/>
          <p:cNvSpPr/>
          <p:nvPr/>
        </p:nvSpPr>
        <p:spPr>
          <a:xfrm rot="6509998">
            <a:off x="2836786" y="2243169"/>
            <a:ext cx="913285" cy="2239366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541419"/>
              </p:ext>
            </p:extLst>
          </p:nvPr>
        </p:nvGraphicFramePr>
        <p:xfrm>
          <a:off x="2766498" y="2827342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34" name="Equation" r:id="rId15" imgW="241300" imgH="215900" progId="Equation.3">
                  <p:embed/>
                </p:oleObj>
              </mc:Choice>
              <mc:Fallback>
                <p:oleObj name="Equation" r:id="rId15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66498" y="2827342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505388"/>
              </p:ext>
            </p:extLst>
          </p:nvPr>
        </p:nvGraphicFramePr>
        <p:xfrm>
          <a:off x="2717160" y="337715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35" name="Equation" r:id="rId17" imgW="241300" imgH="215900" progId="Equation.3">
                  <p:embed/>
                </p:oleObj>
              </mc:Choice>
              <mc:Fallback>
                <p:oleObj name="Equation" r:id="rId17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17160" y="337715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ight Triangle 53"/>
          <p:cNvSpPr/>
          <p:nvPr/>
        </p:nvSpPr>
        <p:spPr>
          <a:xfrm rot="5172385">
            <a:off x="2866274" y="2606683"/>
            <a:ext cx="913285" cy="2418588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187972"/>
              </p:ext>
            </p:extLst>
          </p:nvPr>
        </p:nvGraphicFramePr>
        <p:xfrm>
          <a:off x="2871788" y="3890963"/>
          <a:ext cx="4254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36" name="Equation" r:id="rId19" imgW="228600" imgH="215900" progId="Equation.3">
                  <p:embed/>
                </p:oleObj>
              </mc:Choice>
              <mc:Fallback>
                <p:oleObj name="Equation" r:id="rId1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71788" y="3890963"/>
                        <a:ext cx="425450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ight Triangle 55"/>
          <p:cNvSpPr/>
          <p:nvPr/>
        </p:nvSpPr>
        <p:spPr>
          <a:xfrm rot="3924444">
            <a:off x="3058321" y="2938279"/>
            <a:ext cx="913285" cy="2585923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564937"/>
              </p:ext>
            </p:extLst>
          </p:nvPr>
        </p:nvGraphicFramePr>
        <p:xfrm>
          <a:off x="3080071" y="4440296"/>
          <a:ext cx="4476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37" name="Equation" r:id="rId21" imgW="241300" imgH="215900" progId="Equation.3">
                  <p:embed/>
                </p:oleObj>
              </mc:Choice>
              <mc:Fallback>
                <p:oleObj name="Equation" r:id="rId2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080071" y="4440296"/>
                        <a:ext cx="44767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ight Triangle 57"/>
          <p:cNvSpPr/>
          <p:nvPr/>
        </p:nvSpPr>
        <p:spPr>
          <a:xfrm rot="2748214">
            <a:off x="3373759" y="3188844"/>
            <a:ext cx="913285" cy="274320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389954"/>
              </p:ext>
            </p:extLst>
          </p:nvPr>
        </p:nvGraphicFramePr>
        <p:xfrm>
          <a:off x="3509945" y="4903690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38" name="Equation" r:id="rId23" imgW="304800" imgH="215900" progId="Equation.3">
                  <p:embed/>
                </p:oleObj>
              </mc:Choice>
              <mc:Fallback>
                <p:oleObj name="Equation" r:id="rId23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509945" y="4903690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ight Triangle 59"/>
          <p:cNvSpPr/>
          <p:nvPr/>
        </p:nvSpPr>
        <p:spPr>
          <a:xfrm rot="1640945">
            <a:off x="3783921" y="3326708"/>
            <a:ext cx="913285" cy="2891333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Triangle 60"/>
          <p:cNvSpPr/>
          <p:nvPr/>
        </p:nvSpPr>
        <p:spPr>
          <a:xfrm rot="581596">
            <a:off x="4232117" y="3331730"/>
            <a:ext cx="913285" cy="303215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Triangle 50"/>
          <p:cNvSpPr/>
          <p:nvPr/>
        </p:nvSpPr>
        <p:spPr>
          <a:xfrm rot="21169059">
            <a:off x="4682354" y="3195873"/>
            <a:ext cx="913285" cy="3176626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092751"/>
              </p:ext>
            </p:extLst>
          </p:nvPr>
        </p:nvGraphicFramePr>
        <p:xfrm>
          <a:off x="4087968" y="5338800"/>
          <a:ext cx="5413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39" name="Equation" r:id="rId25" imgW="292100" imgH="215900" progId="Equation.3">
                  <p:embed/>
                </p:oleObj>
              </mc:Choice>
              <mc:Fallback>
                <p:oleObj name="Equation" r:id="rId25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087968" y="5338800"/>
                        <a:ext cx="541337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738578"/>
              </p:ext>
            </p:extLst>
          </p:nvPr>
        </p:nvGraphicFramePr>
        <p:xfrm>
          <a:off x="4791413" y="5567827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0" name="Equation" r:id="rId27" imgW="304800" imgH="215900" progId="Equation.3">
                  <p:embed/>
                </p:oleObj>
              </mc:Choice>
              <mc:Fallback>
                <p:oleObj name="Equation" r:id="rId27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791413" y="5567827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" name="Group 42"/>
          <p:cNvGrpSpPr>
            <a:grpSpLocks noChangeAspect="1"/>
          </p:cNvGrpSpPr>
          <p:nvPr/>
        </p:nvGrpSpPr>
        <p:grpSpPr bwMode="auto">
          <a:xfrm rot="3921620">
            <a:off x="2180312" y="4311326"/>
            <a:ext cx="192024" cy="192024"/>
            <a:chOff x="3136" y="3022"/>
            <a:chExt cx="116" cy="116"/>
          </a:xfrm>
        </p:grpSpPr>
        <p:sp>
          <p:nvSpPr>
            <p:cNvPr id="66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" name="Group 42"/>
          <p:cNvGrpSpPr>
            <a:grpSpLocks noChangeAspect="1"/>
          </p:cNvGrpSpPr>
          <p:nvPr/>
        </p:nvGrpSpPr>
        <p:grpSpPr bwMode="auto">
          <a:xfrm rot="2850466">
            <a:off x="2567825" y="5088533"/>
            <a:ext cx="192024" cy="192024"/>
            <a:chOff x="3136" y="3022"/>
            <a:chExt cx="116" cy="116"/>
          </a:xfrm>
        </p:grpSpPr>
        <p:sp>
          <p:nvSpPr>
            <p:cNvPr id="69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" name="Group 42"/>
          <p:cNvGrpSpPr>
            <a:grpSpLocks noChangeAspect="1"/>
          </p:cNvGrpSpPr>
          <p:nvPr/>
        </p:nvGrpSpPr>
        <p:grpSpPr bwMode="auto">
          <a:xfrm rot="1744790">
            <a:off x="3206027" y="5708089"/>
            <a:ext cx="192024" cy="192024"/>
            <a:chOff x="3136" y="3022"/>
            <a:chExt cx="116" cy="116"/>
          </a:xfrm>
        </p:grpSpPr>
        <p:sp>
          <p:nvSpPr>
            <p:cNvPr id="72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" name="Group 42"/>
          <p:cNvGrpSpPr>
            <a:grpSpLocks noChangeAspect="1"/>
          </p:cNvGrpSpPr>
          <p:nvPr/>
        </p:nvGrpSpPr>
        <p:grpSpPr bwMode="auto">
          <a:xfrm rot="525746">
            <a:off x="3996875" y="6091946"/>
            <a:ext cx="192024" cy="192024"/>
            <a:chOff x="3136" y="3022"/>
            <a:chExt cx="116" cy="116"/>
          </a:xfrm>
        </p:grpSpPr>
        <p:sp>
          <p:nvSpPr>
            <p:cNvPr id="75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42"/>
          <p:cNvGrpSpPr>
            <a:grpSpLocks noChangeAspect="1"/>
          </p:cNvGrpSpPr>
          <p:nvPr/>
        </p:nvGrpSpPr>
        <p:grpSpPr bwMode="auto">
          <a:xfrm rot="21257014">
            <a:off x="4874737" y="6216020"/>
            <a:ext cx="192024" cy="192024"/>
            <a:chOff x="3136" y="3022"/>
            <a:chExt cx="116" cy="116"/>
          </a:xfrm>
        </p:grpSpPr>
        <p:sp>
          <p:nvSpPr>
            <p:cNvPr id="78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" name="Group 42"/>
          <p:cNvGrpSpPr>
            <a:grpSpLocks noChangeAspect="1"/>
          </p:cNvGrpSpPr>
          <p:nvPr/>
        </p:nvGrpSpPr>
        <p:grpSpPr bwMode="auto">
          <a:xfrm rot="6527147">
            <a:off x="2341900" y="2603550"/>
            <a:ext cx="192024" cy="192024"/>
            <a:chOff x="3136" y="3022"/>
            <a:chExt cx="116" cy="116"/>
          </a:xfrm>
        </p:grpSpPr>
        <p:sp>
          <p:nvSpPr>
            <p:cNvPr id="93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" name="Group 42"/>
          <p:cNvGrpSpPr>
            <a:grpSpLocks noChangeAspect="1"/>
          </p:cNvGrpSpPr>
          <p:nvPr/>
        </p:nvGrpSpPr>
        <p:grpSpPr bwMode="auto">
          <a:xfrm rot="5186422">
            <a:off x="2096012" y="3435823"/>
            <a:ext cx="192024" cy="192024"/>
            <a:chOff x="3136" y="3022"/>
            <a:chExt cx="116" cy="116"/>
          </a:xfrm>
        </p:grpSpPr>
        <p:sp>
          <p:nvSpPr>
            <p:cNvPr id="96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036232"/>
              </p:ext>
            </p:extLst>
          </p:nvPr>
        </p:nvGraphicFramePr>
        <p:xfrm>
          <a:off x="5593666" y="5578694"/>
          <a:ext cx="54133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1" name="Equation" r:id="rId29" imgW="292100" imgH="215900" progId="Equation.3">
                  <p:embed/>
                </p:oleObj>
              </mc:Choice>
              <mc:Fallback>
                <p:oleObj name="Equation" r:id="rId29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593666" y="5578694"/>
                        <a:ext cx="541337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270696"/>
              </p:ext>
            </p:extLst>
          </p:nvPr>
        </p:nvGraphicFramePr>
        <p:xfrm>
          <a:off x="6315039" y="5237923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2" name="Equation" r:id="rId31" imgW="304800" imgH="215900" progId="Equation.3">
                  <p:embed/>
                </p:oleObj>
              </mc:Choice>
              <mc:Fallback>
                <p:oleObj name="Equation" r:id="rId31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315039" y="5237923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328384"/>
              </p:ext>
            </p:extLst>
          </p:nvPr>
        </p:nvGraphicFramePr>
        <p:xfrm>
          <a:off x="3264447" y="141563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3" name="Equation" r:id="rId33" imgW="101600" imgH="152400" progId="Equation.3">
                  <p:embed/>
                </p:oleObj>
              </mc:Choice>
              <mc:Fallback>
                <p:oleObj name="Equation" r:id="rId33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4447" y="141563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864107"/>
              </p:ext>
            </p:extLst>
          </p:nvPr>
        </p:nvGraphicFramePr>
        <p:xfrm>
          <a:off x="2496007" y="1914971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4" name="Equation" r:id="rId34" imgW="101600" imgH="152400" progId="Equation.3">
                  <p:embed/>
                </p:oleObj>
              </mc:Choice>
              <mc:Fallback>
                <p:oleObj name="Equation" r:id="rId34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6007" y="1914971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11440"/>
              </p:ext>
            </p:extLst>
          </p:nvPr>
        </p:nvGraphicFramePr>
        <p:xfrm>
          <a:off x="1987360" y="276910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5" name="Equation" r:id="rId35" imgW="101600" imgH="152400" progId="Equation.3">
                  <p:embed/>
                </p:oleObj>
              </mc:Choice>
              <mc:Fallback>
                <p:oleObj name="Equation" r:id="rId3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7360" y="276910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833324"/>
              </p:ext>
            </p:extLst>
          </p:nvPr>
        </p:nvGraphicFramePr>
        <p:xfrm>
          <a:off x="1887372" y="383952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6" name="Equation" r:id="rId36" imgW="101600" imgH="152400" progId="Equation.3">
                  <p:embed/>
                </p:oleObj>
              </mc:Choice>
              <mc:Fallback>
                <p:oleObj name="Equation" r:id="rId36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7372" y="383952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762940"/>
              </p:ext>
            </p:extLst>
          </p:nvPr>
        </p:nvGraphicFramePr>
        <p:xfrm>
          <a:off x="2089796" y="4728146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7" name="Equation" r:id="rId37" imgW="101600" imgH="152400" progId="Equation.3">
                  <p:embed/>
                </p:oleObj>
              </mc:Choice>
              <mc:Fallback>
                <p:oleObj name="Equation" r:id="rId3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9796" y="4728146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441410"/>
              </p:ext>
            </p:extLst>
          </p:nvPr>
        </p:nvGraphicFramePr>
        <p:xfrm>
          <a:off x="2624987" y="553742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2" name="Equation" r:id="rId38" imgW="101600" imgH="152400" progId="Equation.3">
                  <p:embed/>
                </p:oleObj>
              </mc:Choice>
              <mc:Fallback>
                <p:oleObj name="Equation" r:id="rId3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4987" y="553742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98552"/>
              </p:ext>
            </p:extLst>
          </p:nvPr>
        </p:nvGraphicFramePr>
        <p:xfrm>
          <a:off x="3406503" y="604062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" name="Equation" r:id="rId39" imgW="101600" imgH="152400" progId="Equation.3">
                  <p:embed/>
                </p:oleObj>
              </mc:Choice>
              <mc:Fallback>
                <p:oleObj name="Equation" r:id="rId39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6503" y="604062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376049"/>
              </p:ext>
            </p:extLst>
          </p:nvPr>
        </p:nvGraphicFramePr>
        <p:xfrm>
          <a:off x="4346052" y="639596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Equation" r:id="rId40" imgW="101600" imgH="152400" progId="Equation.3">
                  <p:embed/>
                </p:oleObj>
              </mc:Choice>
              <mc:Fallback>
                <p:oleObj name="Equation" r:id="rId40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6052" y="639596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407421"/>
              </p:ext>
            </p:extLst>
          </p:nvPr>
        </p:nvGraphicFramePr>
        <p:xfrm>
          <a:off x="5242887" y="639596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Equation" r:id="rId41" imgW="101600" imgH="152400" progId="Equation.3">
                  <p:embed/>
                </p:oleObj>
              </mc:Choice>
              <mc:Fallback>
                <p:oleObj name="Equation" r:id="rId41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42887" y="639596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102655" y="2955726"/>
            <a:ext cx="1306840" cy="3440241"/>
            <a:chOff x="5102655" y="2955726"/>
            <a:chExt cx="1306840" cy="3440241"/>
          </a:xfrm>
        </p:grpSpPr>
        <p:sp>
          <p:nvSpPr>
            <p:cNvPr id="64" name="Right Triangle 63"/>
            <p:cNvSpPr/>
            <p:nvPr/>
          </p:nvSpPr>
          <p:spPr>
            <a:xfrm rot="20189328">
              <a:off x="5102655" y="2955726"/>
              <a:ext cx="913285" cy="3296412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42"/>
            <p:cNvGrpSpPr>
              <a:grpSpLocks noChangeAspect="1"/>
            </p:cNvGrpSpPr>
            <p:nvPr/>
          </p:nvGrpSpPr>
          <p:grpSpPr bwMode="auto">
            <a:xfrm rot="20151388">
              <a:off x="5751422" y="6068437"/>
              <a:ext cx="192024" cy="192024"/>
              <a:chOff x="3136" y="3022"/>
              <a:chExt cx="116" cy="116"/>
            </a:xfrm>
          </p:grpSpPr>
          <p:sp>
            <p:nvSpPr>
              <p:cNvPr id="8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17" name="Object 1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6634995"/>
                </p:ext>
              </p:extLst>
            </p:nvPr>
          </p:nvGraphicFramePr>
          <p:xfrm>
            <a:off x="6220583" y="6113392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56" name="Equation" r:id="rId42" imgW="101600" imgH="152400" progId="Equation.3">
                    <p:embed/>
                  </p:oleObj>
                </mc:Choice>
                <mc:Fallback>
                  <p:oleObj name="Equation" r:id="rId42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220583" y="6113392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1" name="Objec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639665"/>
              </p:ext>
            </p:extLst>
          </p:nvPr>
        </p:nvGraphicFramePr>
        <p:xfrm>
          <a:off x="4294614" y="133787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Equation" r:id="rId43" imgW="101600" imgH="152400" progId="Equation.3">
                  <p:embed/>
                </p:oleObj>
              </mc:Choice>
              <mc:Fallback>
                <p:oleObj name="Equation" r:id="rId43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4614" y="133787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itle 1"/>
          <p:cNvSpPr>
            <a:spLocks noGrp="1"/>
          </p:cNvSpPr>
          <p:nvPr>
            <p:ph type="title"/>
          </p:nvPr>
        </p:nvSpPr>
        <p:spPr>
          <a:xfrm>
            <a:off x="457200" y="57382"/>
            <a:ext cx="8229600" cy="1143000"/>
          </a:xfrm>
        </p:spPr>
        <p:txBody>
          <a:bodyPr anchor="t">
            <a:noAutofit/>
          </a:bodyPr>
          <a:lstStyle/>
          <a:p>
            <a:r>
              <a:rPr lang="en-US" sz="2800" baseline="0" dirty="0" smtClean="0"/>
              <a:t>We can keep doing this even as </a:t>
            </a:r>
            <a:br>
              <a:rPr lang="en-US" sz="2800" baseline="0" dirty="0" smtClean="0"/>
            </a:br>
            <a:r>
              <a:rPr lang="en-US" sz="2800" baseline="0" dirty="0" smtClean="0"/>
              <a:t>we feel ourselves</a:t>
            </a:r>
            <a:r>
              <a:rPr lang="en-US" sz="2800" dirty="0" smtClean="0"/>
              <a:t> slipping into a coma…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91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18"/>
    </mc:Choice>
    <mc:Fallback>
      <p:transition xmlns:p14="http://schemas.microsoft.com/office/powerpoint/2010/main" spd="slow" advTm="571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4440508" y="3221308"/>
            <a:ext cx="110584" cy="1105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95800" y="2362201"/>
            <a:ext cx="910357" cy="914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687093"/>
              </p:ext>
            </p:extLst>
          </p:nvPr>
        </p:nvGraphicFramePr>
        <p:xfrm>
          <a:off x="4576636" y="2462914"/>
          <a:ext cx="448012" cy="40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6" name="Equation" r:id="rId3" imgW="241300" imgH="215900" progId="Equation.3">
                  <p:embed/>
                </p:oleObj>
              </mc:Choice>
              <mc:Fallback>
                <p:oleObj name="Equation" r:id="rId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6636" y="2462914"/>
                        <a:ext cx="448012" cy="400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245276"/>
              </p:ext>
            </p:extLst>
          </p:nvPr>
        </p:nvGraphicFramePr>
        <p:xfrm>
          <a:off x="54722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7" name="Equation" r:id="rId5" imgW="101600" imgH="152400" progId="Equation.3">
                  <p:embed/>
                </p:oleObj>
              </mc:Choice>
              <mc:Fallback>
                <p:oleObj name="Equation" r:id="rId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722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406206"/>
              </p:ext>
            </p:extLst>
          </p:nvPr>
        </p:nvGraphicFramePr>
        <p:xfrm>
          <a:off x="4904272" y="332199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8" name="Equation" r:id="rId7" imgW="101600" imgH="152400" progId="Equation.3">
                  <p:embed/>
                </p:oleObj>
              </mc:Choice>
              <mc:Fallback>
                <p:oleObj name="Equation" r:id="rId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4272" y="332199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495800" y="2362200"/>
            <a:ext cx="914400" cy="914400"/>
            <a:chOff x="4495800" y="2362200"/>
            <a:chExt cx="914400" cy="914400"/>
          </a:xfrm>
        </p:grpSpPr>
        <p:grpSp>
          <p:nvGrpSpPr>
            <p:cNvPr id="19" name="Group 42"/>
            <p:cNvGrpSpPr>
              <a:grpSpLocks noChangeAspect="1"/>
            </p:cNvGrpSpPr>
            <p:nvPr/>
          </p:nvGrpSpPr>
          <p:grpSpPr bwMode="auto">
            <a:xfrm rot="16200000">
              <a:off x="5218176" y="3084576"/>
              <a:ext cx="192024" cy="192024"/>
              <a:chOff x="3136" y="3022"/>
              <a:chExt cx="116" cy="116"/>
            </a:xfrm>
          </p:grpSpPr>
          <p:sp>
            <p:nvSpPr>
              <p:cNvPr id="2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Right Triangle 19"/>
            <p:cNvSpPr/>
            <p:nvPr/>
          </p:nvSpPr>
          <p:spPr>
            <a:xfrm rot="16200000">
              <a:off x="4495800" y="2362200"/>
              <a:ext cx="913285" cy="9132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72902" y="1849962"/>
            <a:ext cx="1194394" cy="1291385"/>
            <a:chOff x="4172902" y="1849962"/>
            <a:chExt cx="1194394" cy="1291385"/>
          </a:xfrm>
        </p:grpSpPr>
        <p:grpSp>
          <p:nvGrpSpPr>
            <p:cNvPr id="24" name="Group 42"/>
            <p:cNvGrpSpPr>
              <a:grpSpLocks noChangeAspect="1"/>
            </p:cNvGrpSpPr>
            <p:nvPr/>
          </p:nvGrpSpPr>
          <p:grpSpPr bwMode="auto">
            <a:xfrm rot="13481890">
              <a:off x="5175275" y="2267588"/>
              <a:ext cx="192021" cy="189224"/>
              <a:chOff x="3136" y="3022"/>
              <a:chExt cx="116" cy="116"/>
            </a:xfrm>
          </p:grpSpPr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rot="162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Right Triangle 24"/>
            <p:cNvSpPr/>
            <p:nvPr/>
          </p:nvSpPr>
          <p:spPr>
            <a:xfrm rot="13481890">
              <a:off x="4172902" y="1849962"/>
              <a:ext cx="913285" cy="12913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864542"/>
              </p:ext>
            </p:extLst>
          </p:nvPr>
        </p:nvGraphicFramePr>
        <p:xfrm>
          <a:off x="5097321" y="178193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9" name="Equation" r:id="rId8" imgW="101600" imgH="152400" progId="Equation.3">
                  <p:embed/>
                </p:oleObj>
              </mc:Choice>
              <mc:Fallback>
                <p:oleObj name="Equation" r:id="rId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7321" y="178193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600213"/>
              </p:ext>
            </p:extLst>
          </p:nvPr>
        </p:nvGraphicFramePr>
        <p:xfrm>
          <a:off x="4240190" y="2178796"/>
          <a:ext cx="4254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0" name="Equation" r:id="rId9" imgW="228600" imgH="215900" progId="Equation.3">
                  <p:embed/>
                </p:oleObj>
              </mc:Choice>
              <mc:Fallback>
                <p:oleObj name="Equation" r:id="rId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40190" y="2178796"/>
                        <a:ext cx="4254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721751" y="1636430"/>
            <a:ext cx="1020428" cy="1579983"/>
            <a:chOff x="3721751" y="1636430"/>
            <a:chExt cx="1020428" cy="1579983"/>
          </a:xfrm>
        </p:grpSpPr>
        <p:grpSp>
          <p:nvGrpSpPr>
            <p:cNvPr id="32" name="Group 42"/>
            <p:cNvGrpSpPr>
              <a:grpSpLocks noChangeAspect="1"/>
            </p:cNvGrpSpPr>
            <p:nvPr/>
          </p:nvGrpSpPr>
          <p:grpSpPr bwMode="auto">
            <a:xfrm rot="11353836">
              <a:off x="4550155" y="1712410"/>
              <a:ext cx="192024" cy="185893"/>
              <a:chOff x="3136" y="3022"/>
              <a:chExt cx="116" cy="116"/>
            </a:xfrm>
          </p:grpSpPr>
          <p:sp>
            <p:nvSpPr>
              <p:cNvPr id="34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ight Triangle 32"/>
            <p:cNvSpPr/>
            <p:nvPr/>
          </p:nvSpPr>
          <p:spPr>
            <a:xfrm rot="11353836">
              <a:off x="3721751" y="1636430"/>
              <a:ext cx="913285" cy="1579983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635966"/>
              </p:ext>
            </p:extLst>
          </p:nvPr>
        </p:nvGraphicFramePr>
        <p:xfrm>
          <a:off x="3627438" y="210026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1" name="Equation" r:id="rId11" imgW="241300" imgH="215900" progId="Equation.3">
                  <p:embed/>
                </p:oleObj>
              </mc:Choice>
              <mc:Fallback>
                <p:oleObj name="Equation" r:id="rId1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27438" y="210026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42"/>
          <p:cNvGrpSpPr>
            <a:grpSpLocks noChangeAspect="1"/>
          </p:cNvGrpSpPr>
          <p:nvPr/>
        </p:nvGrpSpPr>
        <p:grpSpPr bwMode="auto">
          <a:xfrm rot="9554371">
            <a:off x="3709484" y="1612986"/>
            <a:ext cx="192020" cy="187730"/>
            <a:chOff x="3136" y="3022"/>
            <a:chExt cx="116" cy="116"/>
          </a:xfrm>
        </p:grpSpPr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ight Triangle 38"/>
          <p:cNvSpPr/>
          <p:nvPr/>
        </p:nvSpPr>
        <p:spPr>
          <a:xfrm rot="9554371">
            <a:off x="3298183" y="1680701"/>
            <a:ext cx="913285" cy="182880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7967782">
            <a:off x="2978783" y="1909550"/>
            <a:ext cx="913285" cy="2044598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069067"/>
              </p:ext>
            </p:extLst>
          </p:nvPr>
        </p:nvGraphicFramePr>
        <p:xfrm>
          <a:off x="3160064" y="2413321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2" name="Equation" r:id="rId13" imgW="241300" imgH="215900" progId="Equation.3">
                  <p:embed/>
                </p:oleObj>
              </mc:Choice>
              <mc:Fallback>
                <p:oleObj name="Equation" r:id="rId1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60064" y="2413321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2"/>
          <p:cNvGrpSpPr>
            <a:grpSpLocks noChangeAspect="1"/>
          </p:cNvGrpSpPr>
          <p:nvPr/>
        </p:nvGrpSpPr>
        <p:grpSpPr bwMode="auto">
          <a:xfrm rot="7990840">
            <a:off x="2901051" y="1947071"/>
            <a:ext cx="192024" cy="192024"/>
            <a:chOff x="3136" y="3022"/>
            <a:chExt cx="116" cy="116"/>
          </a:xfrm>
        </p:grpSpPr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Right Triangle 48"/>
          <p:cNvSpPr/>
          <p:nvPr/>
        </p:nvSpPr>
        <p:spPr>
          <a:xfrm rot="6509998">
            <a:off x="2836786" y="2243169"/>
            <a:ext cx="913285" cy="2239366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529451"/>
              </p:ext>
            </p:extLst>
          </p:nvPr>
        </p:nvGraphicFramePr>
        <p:xfrm>
          <a:off x="2766498" y="2827342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3" name="Equation" r:id="rId15" imgW="241300" imgH="215900" progId="Equation.3">
                  <p:embed/>
                </p:oleObj>
              </mc:Choice>
              <mc:Fallback>
                <p:oleObj name="Equation" r:id="rId15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66498" y="2827342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930270"/>
              </p:ext>
            </p:extLst>
          </p:nvPr>
        </p:nvGraphicFramePr>
        <p:xfrm>
          <a:off x="2717160" y="337715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4" name="Equation" r:id="rId17" imgW="241300" imgH="215900" progId="Equation.3">
                  <p:embed/>
                </p:oleObj>
              </mc:Choice>
              <mc:Fallback>
                <p:oleObj name="Equation" r:id="rId17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17160" y="337715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ight Triangle 53"/>
          <p:cNvSpPr/>
          <p:nvPr/>
        </p:nvSpPr>
        <p:spPr>
          <a:xfrm rot="5172385">
            <a:off x="2866274" y="2606683"/>
            <a:ext cx="913285" cy="2418588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845984"/>
              </p:ext>
            </p:extLst>
          </p:nvPr>
        </p:nvGraphicFramePr>
        <p:xfrm>
          <a:off x="2871788" y="3890963"/>
          <a:ext cx="4254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5" name="Equation" r:id="rId19" imgW="228600" imgH="215900" progId="Equation.3">
                  <p:embed/>
                </p:oleObj>
              </mc:Choice>
              <mc:Fallback>
                <p:oleObj name="Equation" r:id="rId1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71788" y="3890963"/>
                        <a:ext cx="425450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ight Triangle 55"/>
          <p:cNvSpPr/>
          <p:nvPr/>
        </p:nvSpPr>
        <p:spPr>
          <a:xfrm rot="3924444">
            <a:off x="3058321" y="2938279"/>
            <a:ext cx="913285" cy="2585923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465807"/>
              </p:ext>
            </p:extLst>
          </p:nvPr>
        </p:nvGraphicFramePr>
        <p:xfrm>
          <a:off x="3080071" y="4440296"/>
          <a:ext cx="4476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6" name="Equation" r:id="rId21" imgW="241300" imgH="215900" progId="Equation.3">
                  <p:embed/>
                </p:oleObj>
              </mc:Choice>
              <mc:Fallback>
                <p:oleObj name="Equation" r:id="rId2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080071" y="4440296"/>
                        <a:ext cx="44767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ight Triangle 57"/>
          <p:cNvSpPr/>
          <p:nvPr/>
        </p:nvSpPr>
        <p:spPr>
          <a:xfrm rot="2748214">
            <a:off x="3373759" y="3188844"/>
            <a:ext cx="913285" cy="274320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480653"/>
              </p:ext>
            </p:extLst>
          </p:nvPr>
        </p:nvGraphicFramePr>
        <p:xfrm>
          <a:off x="3509945" y="4903690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7" name="Equation" r:id="rId23" imgW="304800" imgH="215900" progId="Equation.3">
                  <p:embed/>
                </p:oleObj>
              </mc:Choice>
              <mc:Fallback>
                <p:oleObj name="Equation" r:id="rId23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509945" y="4903690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ight Triangle 59"/>
          <p:cNvSpPr/>
          <p:nvPr/>
        </p:nvSpPr>
        <p:spPr>
          <a:xfrm rot="1640945">
            <a:off x="3783921" y="3326708"/>
            <a:ext cx="913285" cy="2891333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Triangle 60"/>
          <p:cNvSpPr/>
          <p:nvPr/>
        </p:nvSpPr>
        <p:spPr>
          <a:xfrm rot="581596">
            <a:off x="4232117" y="3331730"/>
            <a:ext cx="913285" cy="303215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Triangle 50"/>
          <p:cNvSpPr/>
          <p:nvPr/>
        </p:nvSpPr>
        <p:spPr>
          <a:xfrm rot="21169059">
            <a:off x="4682354" y="3195873"/>
            <a:ext cx="913285" cy="3176626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212665"/>
              </p:ext>
            </p:extLst>
          </p:nvPr>
        </p:nvGraphicFramePr>
        <p:xfrm>
          <a:off x="4087968" y="5338800"/>
          <a:ext cx="5413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8" name="Equation" r:id="rId25" imgW="292100" imgH="215900" progId="Equation.3">
                  <p:embed/>
                </p:oleObj>
              </mc:Choice>
              <mc:Fallback>
                <p:oleObj name="Equation" r:id="rId25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087968" y="5338800"/>
                        <a:ext cx="541337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523002"/>
              </p:ext>
            </p:extLst>
          </p:nvPr>
        </p:nvGraphicFramePr>
        <p:xfrm>
          <a:off x="4791413" y="5567827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9" name="Equation" r:id="rId27" imgW="304800" imgH="215900" progId="Equation.3">
                  <p:embed/>
                </p:oleObj>
              </mc:Choice>
              <mc:Fallback>
                <p:oleObj name="Equation" r:id="rId27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791413" y="5567827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ight Triangle 63"/>
          <p:cNvSpPr/>
          <p:nvPr/>
        </p:nvSpPr>
        <p:spPr>
          <a:xfrm rot="20189328">
            <a:off x="5102655" y="2955726"/>
            <a:ext cx="913285" cy="3296412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42"/>
          <p:cNvGrpSpPr>
            <a:grpSpLocks noChangeAspect="1"/>
          </p:cNvGrpSpPr>
          <p:nvPr/>
        </p:nvGrpSpPr>
        <p:grpSpPr bwMode="auto">
          <a:xfrm rot="3921620">
            <a:off x="2180312" y="4311326"/>
            <a:ext cx="192024" cy="192024"/>
            <a:chOff x="3136" y="3022"/>
            <a:chExt cx="116" cy="116"/>
          </a:xfrm>
        </p:grpSpPr>
        <p:sp>
          <p:nvSpPr>
            <p:cNvPr id="68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" name="Group 42"/>
          <p:cNvGrpSpPr>
            <a:grpSpLocks noChangeAspect="1"/>
          </p:cNvGrpSpPr>
          <p:nvPr/>
        </p:nvGrpSpPr>
        <p:grpSpPr bwMode="auto">
          <a:xfrm rot="2850466">
            <a:off x="2567825" y="5088533"/>
            <a:ext cx="192024" cy="192024"/>
            <a:chOff x="3136" y="3022"/>
            <a:chExt cx="116" cy="116"/>
          </a:xfrm>
        </p:grpSpPr>
        <p:sp>
          <p:nvSpPr>
            <p:cNvPr id="71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42"/>
          <p:cNvGrpSpPr>
            <a:grpSpLocks noChangeAspect="1"/>
          </p:cNvGrpSpPr>
          <p:nvPr/>
        </p:nvGrpSpPr>
        <p:grpSpPr bwMode="auto">
          <a:xfrm rot="1744790">
            <a:off x="3206027" y="5708089"/>
            <a:ext cx="192024" cy="192024"/>
            <a:chOff x="3136" y="3022"/>
            <a:chExt cx="116" cy="116"/>
          </a:xfrm>
        </p:grpSpPr>
        <p:sp>
          <p:nvSpPr>
            <p:cNvPr id="74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" name="Group 42"/>
          <p:cNvGrpSpPr>
            <a:grpSpLocks noChangeAspect="1"/>
          </p:cNvGrpSpPr>
          <p:nvPr/>
        </p:nvGrpSpPr>
        <p:grpSpPr bwMode="auto">
          <a:xfrm rot="525746">
            <a:off x="3996875" y="6091946"/>
            <a:ext cx="192024" cy="192024"/>
            <a:chOff x="3136" y="3022"/>
            <a:chExt cx="116" cy="116"/>
          </a:xfrm>
        </p:grpSpPr>
        <p:sp>
          <p:nvSpPr>
            <p:cNvPr id="77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42"/>
          <p:cNvGrpSpPr>
            <a:grpSpLocks noChangeAspect="1"/>
          </p:cNvGrpSpPr>
          <p:nvPr/>
        </p:nvGrpSpPr>
        <p:grpSpPr bwMode="auto">
          <a:xfrm rot="21257014">
            <a:off x="4874737" y="6216020"/>
            <a:ext cx="192024" cy="192024"/>
            <a:chOff x="3136" y="3022"/>
            <a:chExt cx="116" cy="116"/>
          </a:xfrm>
        </p:grpSpPr>
        <p:sp>
          <p:nvSpPr>
            <p:cNvPr id="80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" name="Group 42"/>
          <p:cNvGrpSpPr>
            <a:grpSpLocks noChangeAspect="1"/>
          </p:cNvGrpSpPr>
          <p:nvPr/>
        </p:nvGrpSpPr>
        <p:grpSpPr bwMode="auto">
          <a:xfrm rot="20151388">
            <a:off x="5751422" y="6068437"/>
            <a:ext cx="192024" cy="192024"/>
            <a:chOff x="3136" y="3022"/>
            <a:chExt cx="116" cy="116"/>
          </a:xfrm>
        </p:grpSpPr>
        <p:sp>
          <p:nvSpPr>
            <p:cNvPr id="83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" name="Group 42"/>
          <p:cNvGrpSpPr>
            <a:grpSpLocks noChangeAspect="1"/>
          </p:cNvGrpSpPr>
          <p:nvPr/>
        </p:nvGrpSpPr>
        <p:grpSpPr bwMode="auto">
          <a:xfrm rot="6527147">
            <a:off x="2341900" y="2603550"/>
            <a:ext cx="192024" cy="192024"/>
            <a:chOff x="3136" y="3022"/>
            <a:chExt cx="116" cy="116"/>
          </a:xfrm>
        </p:grpSpPr>
        <p:sp>
          <p:nvSpPr>
            <p:cNvPr id="95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" name="Group 42"/>
          <p:cNvGrpSpPr>
            <a:grpSpLocks noChangeAspect="1"/>
          </p:cNvGrpSpPr>
          <p:nvPr/>
        </p:nvGrpSpPr>
        <p:grpSpPr bwMode="auto">
          <a:xfrm rot="5186422">
            <a:off x="2096012" y="3435823"/>
            <a:ext cx="192024" cy="192024"/>
            <a:chOff x="3136" y="3022"/>
            <a:chExt cx="116" cy="116"/>
          </a:xfrm>
        </p:grpSpPr>
        <p:sp>
          <p:nvSpPr>
            <p:cNvPr id="98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14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036232"/>
              </p:ext>
            </p:extLst>
          </p:nvPr>
        </p:nvGraphicFramePr>
        <p:xfrm>
          <a:off x="5593666" y="5578694"/>
          <a:ext cx="54133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0" name="Equation" r:id="rId29" imgW="292100" imgH="215900" progId="Equation.3">
                  <p:embed/>
                </p:oleObj>
              </mc:Choice>
              <mc:Fallback>
                <p:oleObj name="Equation" r:id="rId29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593666" y="5578694"/>
                        <a:ext cx="541337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270696"/>
              </p:ext>
            </p:extLst>
          </p:nvPr>
        </p:nvGraphicFramePr>
        <p:xfrm>
          <a:off x="6315039" y="5237923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1" name="Equation" r:id="rId31" imgW="304800" imgH="215900" progId="Equation.3">
                  <p:embed/>
                </p:oleObj>
              </mc:Choice>
              <mc:Fallback>
                <p:oleObj name="Equation" r:id="rId31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315039" y="5237923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514309"/>
              </p:ext>
            </p:extLst>
          </p:nvPr>
        </p:nvGraphicFramePr>
        <p:xfrm>
          <a:off x="6858818" y="4673019"/>
          <a:ext cx="5413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2" name="Equation" r:id="rId33" imgW="292100" imgH="215900" progId="Equation.3">
                  <p:embed/>
                </p:oleObj>
              </mc:Choice>
              <mc:Fallback>
                <p:oleObj name="Equation" r:id="rId33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858818" y="4673019"/>
                        <a:ext cx="541338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328384"/>
              </p:ext>
            </p:extLst>
          </p:nvPr>
        </p:nvGraphicFramePr>
        <p:xfrm>
          <a:off x="3264447" y="141563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3" name="Equation" r:id="rId35" imgW="101600" imgH="152400" progId="Equation.3">
                  <p:embed/>
                </p:oleObj>
              </mc:Choice>
              <mc:Fallback>
                <p:oleObj name="Equation" r:id="rId3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4447" y="141563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864107"/>
              </p:ext>
            </p:extLst>
          </p:nvPr>
        </p:nvGraphicFramePr>
        <p:xfrm>
          <a:off x="2496007" y="1914971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4" name="Equation" r:id="rId36" imgW="101600" imgH="152400" progId="Equation.3">
                  <p:embed/>
                </p:oleObj>
              </mc:Choice>
              <mc:Fallback>
                <p:oleObj name="Equation" r:id="rId36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6007" y="1914971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11440"/>
              </p:ext>
            </p:extLst>
          </p:nvPr>
        </p:nvGraphicFramePr>
        <p:xfrm>
          <a:off x="1987360" y="276910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5" name="Equation" r:id="rId37" imgW="101600" imgH="152400" progId="Equation.3">
                  <p:embed/>
                </p:oleObj>
              </mc:Choice>
              <mc:Fallback>
                <p:oleObj name="Equation" r:id="rId3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7360" y="276910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833324"/>
              </p:ext>
            </p:extLst>
          </p:nvPr>
        </p:nvGraphicFramePr>
        <p:xfrm>
          <a:off x="1887372" y="383952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6" name="Equation" r:id="rId38" imgW="101600" imgH="152400" progId="Equation.3">
                  <p:embed/>
                </p:oleObj>
              </mc:Choice>
              <mc:Fallback>
                <p:oleObj name="Equation" r:id="rId3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7372" y="383952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762940"/>
              </p:ext>
            </p:extLst>
          </p:nvPr>
        </p:nvGraphicFramePr>
        <p:xfrm>
          <a:off x="2089796" y="4728146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7" name="Equation" r:id="rId39" imgW="101600" imgH="152400" progId="Equation.3">
                  <p:embed/>
                </p:oleObj>
              </mc:Choice>
              <mc:Fallback>
                <p:oleObj name="Equation" r:id="rId39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9796" y="4728146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441410"/>
              </p:ext>
            </p:extLst>
          </p:nvPr>
        </p:nvGraphicFramePr>
        <p:xfrm>
          <a:off x="2624987" y="553742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8" name="Equation" r:id="rId40" imgW="101600" imgH="152400" progId="Equation.3">
                  <p:embed/>
                </p:oleObj>
              </mc:Choice>
              <mc:Fallback>
                <p:oleObj name="Equation" r:id="rId40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4987" y="553742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98552"/>
              </p:ext>
            </p:extLst>
          </p:nvPr>
        </p:nvGraphicFramePr>
        <p:xfrm>
          <a:off x="3406503" y="604062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9" name="Equation" r:id="rId41" imgW="101600" imgH="152400" progId="Equation.3">
                  <p:embed/>
                </p:oleObj>
              </mc:Choice>
              <mc:Fallback>
                <p:oleObj name="Equation" r:id="rId41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6503" y="604062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376049"/>
              </p:ext>
            </p:extLst>
          </p:nvPr>
        </p:nvGraphicFramePr>
        <p:xfrm>
          <a:off x="4346052" y="639596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0" name="Equation" r:id="rId42" imgW="101600" imgH="152400" progId="Equation.3">
                  <p:embed/>
                </p:oleObj>
              </mc:Choice>
              <mc:Fallback>
                <p:oleObj name="Equation" r:id="rId42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6052" y="639596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407421"/>
              </p:ext>
            </p:extLst>
          </p:nvPr>
        </p:nvGraphicFramePr>
        <p:xfrm>
          <a:off x="5242887" y="639596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1" name="Equation" r:id="rId43" imgW="101600" imgH="152400" progId="Equation.3">
                  <p:embed/>
                </p:oleObj>
              </mc:Choice>
              <mc:Fallback>
                <p:oleObj name="Equation" r:id="rId43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42887" y="639596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63295"/>
              </p:ext>
            </p:extLst>
          </p:nvPr>
        </p:nvGraphicFramePr>
        <p:xfrm>
          <a:off x="6220583" y="611339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2" name="Equation" r:id="rId44" imgW="101600" imgH="152400" progId="Equation.3">
                  <p:embed/>
                </p:oleObj>
              </mc:Choice>
              <mc:Fallback>
                <p:oleObj name="Equation" r:id="rId44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20583" y="611339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462681" y="2605900"/>
            <a:ext cx="1774468" cy="3420770"/>
            <a:chOff x="5462681" y="2605900"/>
            <a:chExt cx="1774468" cy="3420770"/>
          </a:xfrm>
        </p:grpSpPr>
        <p:sp>
          <p:nvSpPr>
            <p:cNvPr id="65" name="Right Triangle 64"/>
            <p:cNvSpPr/>
            <p:nvPr/>
          </p:nvSpPr>
          <p:spPr>
            <a:xfrm rot="19268583">
              <a:off x="5462681" y="2605900"/>
              <a:ext cx="913285" cy="3420770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42"/>
            <p:cNvGrpSpPr>
              <a:grpSpLocks noChangeAspect="1"/>
            </p:cNvGrpSpPr>
            <p:nvPr/>
          </p:nvGrpSpPr>
          <p:grpSpPr bwMode="auto">
            <a:xfrm rot="19317769">
              <a:off x="6550807" y="5702508"/>
              <a:ext cx="192024" cy="192024"/>
              <a:chOff x="3136" y="3022"/>
              <a:chExt cx="116" cy="116"/>
            </a:xfrm>
          </p:grpSpPr>
          <p:sp>
            <p:nvSpPr>
              <p:cNvPr id="86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29" name="Object 1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3168128"/>
                </p:ext>
              </p:extLst>
            </p:nvPr>
          </p:nvGraphicFramePr>
          <p:xfrm>
            <a:off x="7048237" y="5625568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83" name="Equation" r:id="rId45" imgW="101600" imgH="152400" progId="Equation.3">
                    <p:embed/>
                  </p:oleObj>
                </mc:Choice>
                <mc:Fallback>
                  <p:oleObj name="Equation" r:id="rId45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048237" y="5625568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2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639665"/>
              </p:ext>
            </p:extLst>
          </p:nvPr>
        </p:nvGraphicFramePr>
        <p:xfrm>
          <a:off x="4294614" y="133787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4" name="Equation" r:id="rId46" imgW="101600" imgH="152400" progId="Equation.3">
                  <p:embed/>
                </p:oleObj>
              </mc:Choice>
              <mc:Fallback>
                <p:oleObj name="Equation" r:id="rId46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4614" y="133787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Title 1"/>
          <p:cNvSpPr>
            <a:spLocks noGrp="1"/>
          </p:cNvSpPr>
          <p:nvPr>
            <p:ph type="title"/>
          </p:nvPr>
        </p:nvSpPr>
        <p:spPr>
          <a:xfrm>
            <a:off x="457200" y="57382"/>
            <a:ext cx="8229600" cy="1143000"/>
          </a:xfrm>
        </p:spPr>
        <p:txBody>
          <a:bodyPr anchor="t">
            <a:noAutofit/>
          </a:bodyPr>
          <a:lstStyle/>
          <a:p>
            <a:r>
              <a:rPr lang="en-US" sz="2800" baseline="0" dirty="0" smtClean="0"/>
              <a:t>We can keep doing this even as </a:t>
            </a:r>
            <a:br>
              <a:rPr lang="en-US" sz="2800" baseline="0" dirty="0" smtClean="0"/>
            </a:br>
            <a:r>
              <a:rPr lang="en-US" sz="2800" baseline="0" dirty="0" smtClean="0"/>
              <a:t>hope slowly ebbs</a:t>
            </a:r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109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67"/>
    </mc:Choice>
    <mc:Fallback>
      <p:transition xmlns:p14="http://schemas.microsoft.com/office/powerpoint/2010/main" spd="slow" advTm="606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4440508" y="3221308"/>
            <a:ext cx="110584" cy="1105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95800" y="2362201"/>
            <a:ext cx="910357" cy="914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117609"/>
              </p:ext>
            </p:extLst>
          </p:nvPr>
        </p:nvGraphicFramePr>
        <p:xfrm>
          <a:off x="4576636" y="2462914"/>
          <a:ext cx="448012" cy="40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94" name="Equation" r:id="rId3" imgW="241300" imgH="215900" progId="Equation.3">
                  <p:embed/>
                </p:oleObj>
              </mc:Choice>
              <mc:Fallback>
                <p:oleObj name="Equation" r:id="rId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6636" y="2462914"/>
                        <a:ext cx="448012" cy="400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541065"/>
              </p:ext>
            </p:extLst>
          </p:nvPr>
        </p:nvGraphicFramePr>
        <p:xfrm>
          <a:off x="54722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95" name="Equation" r:id="rId5" imgW="101600" imgH="152400" progId="Equation.3">
                  <p:embed/>
                </p:oleObj>
              </mc:Choice>
              <mc:Fallback>
                <p:oleObj name="Equation" r:id="rId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722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424264"/>
              </p:ext>
            </p:extLst>
          </p:nvPr>
        </p:nvGraphicFramePr>
        <p:xfrm>
          <a:off x="4904272" y="332199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96" name="Equation" r:id="rId7" imgW="101600" imgH="152400" progId="Equation.3">
                  <p:embed/>
                </p:oleObj>
              </mc:Choice>
              <mc:Fallback>
                <p:oleObj name="Equation" r:id="rId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4272" y="332199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495800" y="2362200"/>
            <a:ext cx="914400" cy="914400"/>
            <a:chOff x="4495800" y="2362200"/>
            <a:chExt cx="914400" cy="914400"/>
          </a:xfrm>
        </p:grpSpPr>
        <p:grpSp>
          <p:nvGrpSpPr>
            <p:cNvPr id="19" name="Group 42"/>
            <p:cNvGrpSpPr>
              <a:grpSpLocks noChangeAspect="1"/>
            </p:cNvGrpSpPr>
            <p:nvPr/>
          </p:nvGrpSpPr>
          <p:grpSpPr bwMode="auto">
            <a:xfrm rot="16200000">
              <a:off x="5218176" y="3084576"/>
              <a:ext cx="192024" cy="192024"/>
              <a:chOff x="3136" y="3022"/>
              <a:chExt cx="116" cy="116"/>
            </a:xfrm>
          </p:grpSpPr>
          <p:sp>
            <p:nvSpPr>
              <p:cNvPr id="2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Right Triangle 19"/>
            <p:cNvSpPr/>
            <p:nvPr/>
          </p:nvSpPr>
          <p:spPr>
            <a:xfrm rot="16200000">
              <a:off x="4495800" y="2362200"/>
              <a:ext cx="913285" cy="9132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72902" y="1849962"/>
            <a:ext cx="1194394" cy="1291385"/>
            <a:chOff x="4172902" y="1849962"/>
            <a:chExt cx="1194394" cy="1291385"/>
          </a:xfrm>
        </p:grpSpPr>
        <p:grpSp>
          <p:nvGrpSpPr>
            <p:cNvPr id="24" name="Group 42"/>
            <p:cNvGrpSpPr>
              <a:grpSpLocks noChangeAspect="1"/>
            </p:cNvGrpSpPr>
            <p:nvPr/>
          </p:nvGrpSpPr>
          <p:grpSpPr bwMode="auto">
            <a:xfrm rot="13481890">
              <a:off x="5175275" y="2267588"/>
              <a:ext cx="192021" cy="189224"/>
              <a:chOff x="3136" y="3022"/>
              <a:chExt cx="116" cy="116"/>
            </a:xfrm>
          </p:grpSpPr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rot="162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Right Triangle 24"/>
            <p:cNvSpPr/>
            <p:nvPr/>
          </p:nvSpPr>
          <p:spPr>
            <a:xfrm rot="13481890">
              <a:off x="4172902" y="1849962"/>
              <a:ext cx="913285" cy="12913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56577"/>
              </p:ext>
            </p:extLst>
          </p:nvPr>
        </p:nvGraphicFramePr>
        <p:xfrm>
          <a:off x="5097321" y="178193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97" name="Equation" r:id="rId8" imgW="101600" imgH="152400" progId="Equation.3">
                  <p:embed/>
                </p:oleObj>
              </mc:Choice>
              <mc:Fallback>
                <p:oleObj name="Equation" r:id="rId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7321" y="178193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817778"/>
              </p:ext>
            </p:extLst>
          </p:nvPr>
        </p:nvGraphicFramePr>
        <p:xfrm>
          <a:off x="4240190" y="2178796"/>
          <a:ext cx="4254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98" name="Equation" r:id="rId9" imgW="228600" imgH="215900" progId="Equation.3">
                  <p:embed/>
                </p:oleObj>
              </mc:Choice>
              <mc:Fallback>
                <p:oleObj name="Equation" r:id="rId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40190" y="2178796"/>
                        <a:ext cx="4254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721751" y="1636430"/>
            <a:ext cx="1020428" cy="1579983"/>
            <a:chOff x="3721751" y="1636430"/>
            <a:chExt cx="1020428" cy="1579983"/>
          </a:xfrm>
        </p:grpSpPr>
        <p:grpSp>
          <p:nvGrpSpPr>
            <p:cNvPr id="32" name="Group 42"/>
            <p:cNvGrpSpPr>
              <a:grpSpLocks noChangeAspect="1"/>
            </p:cNvGrpSpPr>
            <p:nvPr/>
          </p:nvGrpSpPr>
          <p:grpSpPr bwMode="auto">
            <a:xfrm rot="11353836">
              <a:off x="4550155" y="1712410"/>
              <a:ext cx="192024" cy="185893"/>
              <a:chOff x="3136" y="3022"/>
              <a:chExt cx="116" cy="116"/>
            </a:xfrm>
          </p:grpSpPr>
          <p:sp>
            <p:nvSpPr>
              <p:cNvPr id="34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ight Triangle 32"/>
            <p:cNvSpPr/>
            <p:nvPr/>
          </p:nvSpPr>
          <p:spPr>
            <a:xfrm rot="11353836">
              <a:off x="3721751" y="1636430"/>
              <a:ext cx="913285" cy="1579983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704135"/>
              </p:ext>
            </p:extLst>
          </p:nvPr>
        </p:nvGraphicFramePr>
        <p:xfrm>
          <a:off x="3627438" y="210026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99" name="Equation" r:id="rId11" imgW="241300" imgH="215900" progId="Equation.3">
                  <p:embed/>
                </p:oleObj>
              </mc:Choice>
              <mc:Fallback>
                <p:oleObj name="Equation" r:id="rId1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27438" y="210026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42"/>
          <p:cNvGrpSpPr>
            <a:grpSpLocks noChangeAspect="1"/>
          </p:cNvGrpSpPr>
          <p:nvPr/>
        </p:nvGrpSpPr>
        <p:grpSpPr bwMode="auto">
          <a:xfrm rot="9554371">
            <a:off x="3709484" y="1612986"/>
            <a:ext cx="192020" cy="187730"/>
            <a:chOff x="3136" y="3022"/>
            <a:chExt cx="116" cy="116"/>
          </a:xfrm>
        </p:grpSpPr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ight Triangle 38"/>
          <p:cNvSpPr/>
          <p:nvPr/>
        </p:nvSpPr>
        <p:spPr>
          <a:xfrm rot="9554371">
            <a:off x="3298183" y="1680701"/>
            <a:ext cx="913285" cy="182880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7967782">
            <a:off x="2978783" y="1909550"/>
            <a:ext cx="913285" cy="2044598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936248"/>
              </p:ext>
            </p:extLst>
          </p:nvPr>
        </p:nvGraphicFramePr>
        <p:xfrm>
          <a:off x="3160064" y="2413321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0" name="Equation" r:id="rId13" imgW="241300" imgH="215900" progId="Equation.3">
                  <p:embed/>
                </p:oleObj>
              </mc:Choice>
              <mc:Fallback>
                <p:oleObj name="Equation" r:id="rId1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60064" y="2413321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2"/>
          <p:cNvGrpSpPr>
            <a:grpSpLocks noChangeAspect="1"/>
          </p:cNvGrpSpPr>
          <p:nvPr/>
        </p:nvGrpSpPr>
        <p:grpSpPr bwMode="auto">
          <a:xfrm rot="7990840">
            <a:off x="2901051" y="1947071"/>
            <a:ext cx="192024" cy="192024"/>
            <a:chOff x="3136" y="3022"/>
            <a:chExt cx="116" cy="116"/>
          </a:xfrm>
        </p:grpSpPr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Right Triangle 48"/>
          <p:cNvSpPr/>
          <p:nvPr/>
        </p:nvSpPr>
        <p:spPr>
          <a:xfrm rot="6509998">
            <a:off x="2836786" y="2243169"/>
            <a:ext cx="913285" cy="2239366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806389"/>
              </p:ext>
            </p:extLst>
          </p:nvPr>
        </p:nvGraphicFramePr>
        <p:xfrm>
          <a:off x="2766498" y="2827342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1" name="Equation" r:id="rId15" imgW="241300" imgH="215900" progId="Equation.3">
                  <p:embed/>
                </p:oleObj>
              </mc:Choice>
              <mc:Fallback>
                <p:oleObj name="Equation" r:id="rId15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66498" y="2827342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771727"/>
              </p:ext>
            </p:extLst>
          </p:nvPr>
        </p:nvGraphicFramePr>
        <p:xfrm>
          <a:off x="2717160" y="337715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2" name="Equation" r:id="rId17" imgW="241300" imgH="215900" progId="Equation.3">
                  <p:embed/>
                </p:oleObj>
              </mc:Choice>
              <mc:Fallback>
                <p:oleObj name="Equation" r:id="rId17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17160" y="337715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ight Triangle 53"/>
          <p:cNvSpPr/>
          <p:nvPr/>
        </p:nvSpPr>
        <p:spPr>
          <a:xfrm rot="5172385">
            <a:off x="2866274" y="2606683"/>
            <a:ext cx="913285" cy="2418588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003544"/>
              </p:ext>
            </p:extLst>
          </p:nvPr>
        </p:nvGraphicFramePr>
        <p:xfrm>
          <a:off x="2871788" y="3890963"/>
          <a:ext cx="4254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3" name="Equation" r:id="rId19" imgW="228600" imgH="215900" progId="Equation.3">
                  <p:embed/>
                </p:oleObj>
              </mc:Choice>
              <mc:Fallback>
                <p:oleObj name="Equation" r:id="rId1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71788" y="3890963"/>
                        <a:ext cx="425450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ight Triangle 55"/>
          <p:cNvSpPr/>
          <p:nvPr/>
        </p:nvSpPr>
        <p:spPr>
          <a:xfrm rot="3924444">
            <a:off x="3058321" y="2938279"/>
            <a:ext cx="913285" cy="2585923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223631"/>
              </p:ext>
            </p:extLst>
          </p:nvPr>
        </p:nvGraphicFramePr>
        <p:xfrm>
          <a:off x="3080071" y="4440296"/>
          <a:ext cx="4476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4" name="Equation" r:id="rId21" imgW="241300" imgH="215900" progId="Equation.3">
                  <p:embed/>
                </p:oleObj>
              </mc:Choice>
              <mc:Fallback>
                <p:oleObj name="Equation" r:id="rId2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080071" y="4440296"/>
                        <a:ext cx="44767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ight Triangle 57"/>
          <p:cNvSpPr/>
          <p:nvPr/>
        </p:nvSpPr>
        <p:spPr>
          <a:xfrm rot="2748214">
            <a:off x="3373759" y="3188844"/>
            <a:ext cx="913285" cy="274320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782580"/>
              </p:ext>
            </p:extLst>
          </p:nvPr>
        </p:nvGraphicFramePr>
        <p:xfrm>
          <a:off x="3509945" y="4903690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5" name="Equation" r:id="rId23" imgW="304800" imgH="215900" progId="Equation.3">
                  <p:embed/>
                </p:oleObj>
              </mc:Choice>
              <mc:Fallback>
                <p:oleObj name="Equation" r:id="rId23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509945" y="4903690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ight Triangle 59"/>
          <p:cNvSpPr/>
          <p:nvPr/>
        </p:nvSpPr>
        <p:spPr>
          <a:xfrm rot="1640945">
            <a:off x="3783921" y="3326708"/>
            <a:ext cx="913285" cy="2891333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Triangle 60"/>
          <p:cNvSpPr/>
          <p:nvPr/>
        </p:nvSpPr>
        <p:spPr>
          <a:xfrm rot="581596">
            <a:off x="4232117" y="3331730"/>
            <a:ext cx="913285" cy="303215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Triangle 50"/>
          <p:cNvSpPr/>
          <p:nvPr/>
        </p:nvSpPr>
        <p:spPr>
          <a:xfrm rot="21169059">
            <a:off x="4682354" y="3195873"/>
            <a:ext cx="913285" cy="3176626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765107"/>
              </p:ext>
            </p:extLst>
          </p:nvPr>
        </p:nvGraphicFramePr>
        <p:xfrm>
          <a:off x="4087968" y="5338800"/>
          <a:ext cx="5413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" name="Equation" r:id="rId25" imgW="292100" imgH="215900" progId="Equation.3">
                  <p:embed/>
                </p:oleObj>
              </mc:Choice>
              <mc:Fallback>
                <p:oleObj name="Equation" r:id="rId25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087968" y="5338800"/>
                        <a:ext cx="541337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623788"/>
              </p:ext>
            </p:extLst>
          </p:nvPr>
        </p:nvGraphicFramePr>
        <p:xfrm>
          <a:off x="4791413" y="5567827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7" name="Equation" r:id="rId27" imgW="304800" imgH="215900" progId="Equation.3">
                  <p:embed/>
                </p:oleObj>
              </mc:Choice>
              <mc:Fallback>
                <p:oleObj name="Equation" r:id="rId27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791413" y="5567827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ight Triangle 63"/>
          <p:cNvSpPr/>
          <p:nvPr/>
        </p:nvSpPr>
        <p:spPr>
          <a:xfrm rot="20189328">
            <a:off x="5102655" y="2955726"/>
            <a:ext cx="913285" cy="3296412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Triangle 64"/>
          <p:cNvSpPr/>
          <p:nvPr/>
        </p:nvSpPr>
        <p:spPr>
          <a:xfrm rot="19268583">
            <a:off x="5462681" y="2605900"/>
            <a:ext cx="913285" cy="342077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42"/>
          <p:cNvGrpSpPr>
            <a:grpSpLocks noChangeAspect="1"/>
          </p:cNvGrpSpPr>
          <p:nvPr/>
        </p:nvGrpSpPr>
        <p:grpSpPr bwMode="auto">
          <a:xfrm rot="3921620">
            <a:off x="2180312" y="4311326"/>
            <a:ext cx="192024" cy="192024"/>
            <a:chOff x="3136" y="3022"/>
            <a:chExt cx="116" cy="116"/>
          </a:xfrm>
        </p:grpSpPr>
        <p:sp>
          <p:nvSpPr>
            <p:cNvPr id="70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" name="Group 42"/>
          <p:cNvGrpSpPr>
            <a:grpSpLocks noChangeAspect="1"/>
          </p:cNvGrpSpPr>
          <p:nvPr/>
        </p:nvGrpSpPr>
        <p:grpSpPr bwMode="auto">
          <a:xfrm rot="2850466">
            <a:off x="2567825" y="5088533"/>
            <a:ext cx="192024" cy="192024"/>
            <a:chOff x="3136" y="3022"/>
            <a:chExt cx="116" cy="116"/>
          </a:xfrm>
        </p:grpSpPr>
        <p:sp>
          <p:nvSpPr>
            <p:cNvPr id="73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42"/>
          <p:cNvGrpSpPr>
            <a:grpSpLocks noChangeAspect="1"/>
          </p:cNvGrpSpPr>
          <p:nvPr/>
        </p:nvGrpSpPr>
        <p:grpSpPr bwMode="auto">
          <a:xfrm rot="1744790">
            <a:off x="3206027" y="5708089"/>
            <a:ext cx="192024" cy="192024"/>
            <a:chOff x="3136" y="3022"/>
            <a:chExt cx="116" cy="116"/>
          </a:xfrm>
        </p:grpSpPr>
        <p:sp>
          <p:nvSpPr>
            <p:cNvPr id="76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" name="Group 42"/>
          <p:cNvGrpSpPr>
            <a:grpSpLocks noChangeAspect="1"/>
          </p:cNvGrpSpPr>
          <p:nvPr/>
        </p:nvGrpSpPr>
        <p:grpSpPr bwMode="auto">
          <a:xfrm rot="525746">
            <a:off x="3996875" y="6091946"/>
            <a:ext cx="192024" cy="192024"/>
            <a:chOff x="3136" y="3022"/>
            <a:chExt cx="116" cy="116"/>
          </a:xfrm>
        </p:grpSpPr>
        <p:sp>
          <p:nvSpPr>
            <p:cNvPr id="79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" name="Group 42"/>
          <p:cNvGrpSpPr>
            <a:grpSpLocks noChangeAspect="1"/>
          </p:cNvGrpSpPr>
          <p:nvPr/>
        </p:nvGrpSpPr>
        <p:grpSpPr bwMode="auto">
          <a:xfrm rot="21257014">
            <a:off x="4874737" y="6216020"/>
            <a:ext cx="192024" cy="192024"/>
            <a:chOff x="3136" y="3022"/>
            <a:chExt cx="116" cy="116"/>
          </a:xfrm>
        </p:grpSpPr>
        <p:sp>
          <p:nvSpPr>
            <p:cNvPr id="82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" name="Group 42"/>
          <p:cNvGrpSpPr>
            <a:grpSpLocks noChangeAspect="1"/>
          </p:cNvGrpSpPr>
          <p:nvPr/>
        </p:nvGrpSpPr>
        <p:grpSpPr bwMode="auto">
          <a:xfrm rot="20151388">
            <a:off x="5751422" y="6068437"/>
            <a:ext cx="192024" cy="192024"/>
            <a:chOff x="3136" y="3022"/>
            <a:chExt cx="116" cy="116"/>
          </a:xfrm>
        </p:grpSpPr>
        <p:sp>
          <p:nvSpPr>
            <p:cNvPr id="85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Group 42"/>
          <p:cNvGrpSpPr>
            <a:grpSpLocks noChangeAspect="1"/>
          </p:cNvGrpSpPr>
          <p:nvPr/>
        </p:nvGrpSpPr>
        <p:grpSpPr bwMode="auto">
          <a:xfrm rot="19317769">
            <a:off x="6550807" y="5702508"/>
            <a:ext cx="192024" cy="192024"/>
            <a:chOff x="3136" y="3022"/>
            <a:chExt cx="116" cy="116"/>
          </a:xfrm>
        </p:grpSpPr>
        <p:sp>
          <p:nvSpPr>
            <p:cNvPr id="88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" name="Group 42"/>
          <p:cNvGrpSpPr>
            <a:grpSpLocks noChangeAspect="1"/>
          </p:cNvGrpSpPr>
          <p:nvPr/>
        </p:nvGrpSpPr>
        <p:grpSpPr bwMode="auto">
          <a:xfrm rot="6527147">
            <a:off x="2341900" y="2603550"/>
            <a:ext cx="192024" cy="192024"/>
            <a:chOff x="3136" y="3022"/>
            <a:chExt cx="116" cy="116"/>
          </a:xfrm>
        </p:grpSpPr>
        <p:sp>
          <p:nvSpPr>
            <p:cNvPr id="97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" name="Group 42"/>
          <p:cNvGrpSpPr>
            <a:grpSpLocks noChangeAspect="1"/>
          </p:cNvGrpSpPr>
          <p:nvPr/>
        </p:nvGrpSpPr>
        <p:grpSpPr bwMode="auto">
          <a:xfrm rot="5186422">
            <a:off x="2096012" y="3435823"/>
            <a:ext cx="192024" cy="192024"/>
            <a:chOff x="3136" y="3022"/>
            <a:chExt cx="116" cy="116"/>
          </a:xfrm>
        </p:grpSpPr>
        <p:sp>
          <p:nvSpPr>
            <p:cNvPr id="100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17" name="Objec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036232"/>
              </p:ext>
            </p:extLst>
          </p:nvPr>
        </p:nvGraphicFramePr>
        <p:xfrm>
          <a:off x="5593666" y="5578694"/>
          <a:ext cx="54133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8" name="Equation" r:id="rId29" imgW="292100" imgH="215900" progId="Equation.3">
                  <p:embed/>
                </p:oleObj>
              </mc:Choice>
              <mc:Fallback>
                <p:oleObj name="Equation" r:id="rId29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593666" y="5578694"/>
                        <a:ext cx="541337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270696"/>
              </p:ext>
            </p:extLst>
          </p:nvPr>
        </p:nvGraphicFramePr>
        <p:xfrm>
          <a:off x="6315039" y="5237923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9" name="Equation" r:id="rId31" imgW="304800" imgH="215900" progId="Equation.3">
                  <p:embed/>
                </p:oleObj>
              </mc:Choice>
              <mc:Fallback>
                <p:oleObj name="Equation" r:id="rId31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315039" y="5237923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514309"/>
              </p:ext>
            </p:extLst>
          </p:nvPr>
        </p:nvGraphicFramePr>
        <p:xfrm>
          <a:off x="6858818" y="4673019"/>
          <a:ext cx="5413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0" name="Equation" r:id="rId33" imgW="292100" imgH="215900" progId="Equation.3">
                  <p:embed/>
                </p:oleObj>
              </mc:Choice>
              <mc:Fallback>
                <p:oleObj name="Equation" r:id="rId33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858818" y="4673019"/>
                        <a:ext cx="541338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014866"/>
              </p:ext>
            </p:extLst>
          </p:nvPr>
        </p:nvGraphicFramePr>
        <p:xfrm>
          <a:off x="7237149" y="3998917"/>
          <a:ext cx="56356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1" name="Equation" r:id="rId35" imgW="304800" imgH="215900" progId="Equation.3">
                  <p:embed/>
                </p:oleObj>
              </mc:Choice>
              <mc:Fallback>
                <p:oleObj name="Equation" r:id="rId35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237149" y="3998917"/>
                        <a:ext cx="563562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328384"/>
              </p:ext>
            </p:extLst>
          </p:nvPr>
        </p:nvGraphicFramePr>
        <p:xfrm>
          <a:off x="3264447" y="141563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2" name="Equation" r:id="rId37" imgW="101600" imgH="152400" progId="Equation.3">
                  <p:embed/>
                </p:oleObj>
              </mc:Choice>
              <mc:Fallback>
                <p:oleObj name="Equation" r:id="rId3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4447" y="141563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864107"/>
              </p:ext>
            </p:extLst>
          </p:nvPr>
        </p:nvGraphicFramePr>
        <p:xfrm>
          <a:off x="2496007" y="1914971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" name="Equation" r:id="rId38" imgW="101600" imgH="152400" progId="Equation.3">
                  <p:embed/>
                </p:oleObj>
              </mc:Choice>
              <mc:Fallback>
                <p:oleObj name="Equation" r:id="rId3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6007" y="1914971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11440"/>
              </p:ext>
            </p:extLst>
          </p:nvPr>
        </p:nvGraphicFramePr>
        <p:xfrm>
          <a:off x="1987360" y="276910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4" name="Equation" r:id="rId39" imgW="101600" imgH="152400" progId="Equation.3">
                  <p:embed/>
                </p:oleObj>
              </mc:Choice>
              <mc:Fallback>
                <p:oleObj name="Equation" r:id="rId39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7360" y="276910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833324"/>
              </p:ext>
            </p:extLst>
          </p:nvPr>
        </p:nvGraphicFramePr>
        <p:xfrm>
          <a:off x="1887372" y="383952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5" name="Equation" r:id="rId40" imgW="101600" imgH="152400" progId="Equation.3">
                  <p:embed/>
                </p:oleObj>
              </mc:Choice>
              <mc:Fallback>
                <p:oleObj name="Equation" r:id="rId40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7372" y="383952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762940"/>
              </p:ext>
            </p:extLst>
          </p:nvPr>
        </p:nvGraphicFramePr>
        <p:xfrm>
          <a:off x="2089796" y="4728146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6" name="Equation" r:id="rId41" imgW="101600" imgH="152400" progId="Equation.3">
                  <p:embed/>
                </p:oleObj>
              </mc:Choice>
              <mc:Fallback>
                <p:oleObj name="Equation" r:id="rId41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9796" y="4728146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441410"/>
              </p:ext>
            </p:extLst>
          </p:nvPr>
        </p:nvGraphicFramePr>
        <p:xfrm>
          <a:off x="2624987" y="553742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7" name="Equation" r:id="rId42" imgW="101600" imgH="152400" progId="Equation.3">
                  <p:embed/>
                </p:oleObj>
              </mc:Choice>
              <mc:Fallback>
                <p:oleObj name="Equation" r:id="rId42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4987" y="553742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98552"/>
              </p:ext>
            </p:extLst>
          </p:nvPr>
        </p:nvGraphicFramePr>
        <p:xfrm>
          <a:off x="3406503" y="604062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8" name="Equation" r:id="rId43" imgW="101600" imgH="152400" progId="Equation.3">
                  <p:embed/>
                </p:oleObj>
              </mc:Choice>
              <mc:Fallback>
                <p:oleObj name="Equation" r:id="rId43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6503" y="604062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376049"/>
              </p:ext>
            </p:extLst>
          </p:nvPr>
        </p:nvGraphicFramePr>
        <p:xfrm>
          <a:off x="4346052" y="639596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9" name="Equation" r:id="rId44" imgW="101600" imgH="152400" progId="Equation.3">
                  <p:embed/>
                </p:oleObj>
              </mc:Choice>
              <mc:Fallback>
                <p:oleObj name="Equation" r:id="rId44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6052" y="639596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407421"/>
              </p:ext>
            </p:extLst>
          </p:nvPr>
        </p:nvGraphicFramePr>
        <p:xfrm>
          <a:off x="5242887" y="639596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0" name="Equation" r:id="rId45" imgW="101600" imgH="152400" progId="Equation.3">
                  <p:embed/>
                </p:oleObj>
              </mc:Choice>
              <mc:Fallback>
                <p:oleObj name="Equation" r:id="rId4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42887" y="639596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63295"/>
              </p:ext>
            </p:extLst>
          </p:nvPr>
        </p:nvGraphicFramePr>
        <p:xfrm>
          <a:off x="6220583" y="611339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1" name="Equation" r:id="rId46" imgW="101600" imgH="152400" progId="Equation.3">
                  <p:embed/>
                </p:oleObj>
              </mc:Choice>
              <mc:Fallback>
                <p:oleObj name="Equation" r:id="rId46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20583" y="611339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260328"/>
              </p:ext>
            </p:extLst>
          </p:nvPr>
        </p:nvGraphicFramePr>
        <p:xfrm>
          <a:off x="7048237" y="5625568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2" name="Equation" r:id="rId47" imgW="101600" imgH="152400" progId="Equation.3">
                  <p:embed/>
                </p:oleObj>
              </mc:Choice>
              <mc:Fallback>
                <p:oleObj name="Equation" r:id="rId4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48237" y="5625568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425702" y="3488897"/>
            <a:ext cx="3540557" cy="1825130"/>
            <a:chOff x="4425702" y="3488897"/>
            <a:chExt cx="3540557" cy="1825130"/>
          </a:xfrm>
        </p:grpSpPr>
        <p:sp>
          <p:nvSpPr>
            <p:cNvPr id="67" name="Right Triangle 66"/>
            <p:cNvSpPr/>
            <p:nvPr/>
          </p:nvSpPr>
          <p:spPr>
            <a:xfrm rot="18368178">
              <a:off x="5739338" y="2175261"/>
              <a:ext cx="913285" cy="3540557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42"/>
            <p:cNvGrpSpPr>
              <a:grpSpLocks noChangeAspect="1"/>
            </p:cNvGrpSpPr>
            <p:nvPr/>
          </p:nvGrpSpPr>
          <p:grpSpPr bwMode="auto">
            <a:xfrm rot="18473680">
              <a:off x="7230890" y="5122003"/>
              <a:ext cx="192024" cy="192024"/>
              <a:chOff x="3136" y="3022"/>
              <a:chExt cx="116" cy="116"/>
            </a:xfrm>
          </p:grpSpPr>
          <p:sp>
            <p:nvSpPr>
              <p:cNvPr id="9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33" name="Object 1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747586"/>
                </p:ext>
              </p:extLst>
            </p:nvPr>
          </p:nvGraphicFramePr>
          <p:xfrm>
            <a:off x="7658233" y="4955348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23" name="Equation" r:id="rId48" imgW="101600" imgH="152400" progId="Equation.3">
                    <p:embed/>
                  </p:oleObj>
                </mc:Choice>
                <mc:Fallback>
                  <p:oleObj name="Equation" r:id="rId48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658233" y="4955348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5" name="Objec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639665"/>
              </p:ext>
            </p:extLst>
          </p:nvPr>
        </p:nvGraphicFramePr>
        <p:xfrm>
          <a:off x="4294614" y="133787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4" name="Equation" r:id="rId49" imgW="101600" imgH="152400" progId="Equation.3">
                  <p:embed/>
                </p:oleObj>
              </mc:Choice>
              <mc:Fallback>
                <p:oleObj name="Equation" r:id="rId49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4614" y="133787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Title 1"/>
          <p:cNvSpPr>
            <a:spLocks noGrp="1"/>
          </p:cNvSpPr>
          <p:nvPr>
            <p:ph type="title"/>
          </p:nvPr>
        </p:nvSpPr>
        <p:spPr>
          <a:xfrm>
            <a:off x="457200" y="57382"/>
            <a:ext cx="8229600" cy="1143000"/>
          </a:xfrm>
        </p:spPr>
        <p:txBody>
          <a:bodyPr anchor="t">
            <a:noAutofit/>
          </a:bodyPr>
          <a:lstStyle/>
          <a:p>
            <a:r>
              <a:rPr lang="en-US" sz="2800" baseline="0" dirty="0" smtClean="0"/>
              <a:t>And even when we are sure any</a:t>
            </a:r>
            <a:r>
              <a:rPr lang="en-US" sz="2800" dirty="0" smtClean="0"/>
              <a:t> light at the </a:t>
            </a:r>
            <a:br>
              <a:rPr lang="en-US" sz="2800" dirty="0" smtClean="0"/>
            </a:br>
            <a:r>
              <a:rPr lang="en-US" sz="2800" dirty="0" smtClean="0"/>
              <a:t>end of the tunnel has been cruelly snuffed…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127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5"/>
    </mc:Choice>
    <mc:Fallback>
      <p:transition xmlns:p14="http://schemas.microsoft.com/office/powerpoint/2010/main" spd="slow" advTm="600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4440508" y="3221308"/>
            <a:ext cx="110584" cy="1105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95800" y="2362201"/>
            <a:ext cx="910357" cy="914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655230"/>
              </p:ext>
            </p:extLst>
          </p:nvPr>
        </p:nvGraphicFramePr>
        <p:xfrm>
          <a:off x="4576636" y="2462914"/>
          <a:ext cx="448012" cy="40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1" name="Equation" r:id="rId3" imgW="241300" imgH="215900" progId="Equation.3">
                  <p:embed/>
                </p:oleObj>
              </mc:Choice>
              <mc:Fallback>
                <p:oleObj name="Equation" r:id="rId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6636" y="2462914"/>
                        <a:ext cx="448012" cy="400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287673"/>
              </p:ext>
            </p:extLst>
          </p:nvPr>
        </p:nvGraphicFramePr>
        <p:xfrm>
          <a:off x="54722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2" name="Equation" r:id="rId5" imgW="101600" imgH="152400" progId="Equation.3">
                  <p:embed/>
                </p:oleObj>
              </mc:Choice>
              <mc:Fallback>
                <p:oleObj name="Equation" r:id="rId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722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322549"/>
              </p:ext>
            </p:extLst>
          </p:nvPr>
        </p:nvGraphicFramePr>
        <p:xfrm>
          <a:off x="4904272" y="332199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3" name="Equation" r:id="rId7" imgW="101600" imgH="152400" progId="Equation.3">
                  <p:embed/>
                </p:oleObj>
              </mc:Choice>
              <mc:Fallback>
                <p:oleObj name="Equation" r:id="rId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4272" y="332199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495800" y="2362200"/>
            <a:ext cx="914400" cy="914400"/>
            <a:chOff x="4495800" y="2362200"/>
            <a:chExt cx="914400" cy="914400"/>
          </a:xfrm>
        </p:grpSpPr>
        <p:grpSp>
          <p:nvGrpSpPr>
            <p:cNvPr id="19" name="Group 42"/>
            <p:cNvGrpSpPr>
              <a:grpSpLocks noChangeAspect="1"/>
            </p:cNvGrpSpPr>
            <p:nvPr/>
          </p:nvGrpSpPr>
          <p:grpSpPr bwMode="auto">
            <a:xfrm rot="16200000">
              <a:off x="5218176" y="3084576"/>
              <a:ext cx="192024" cy="192024"/>
              <a:chOff x="3136" y="3022"/>
              <a:chExt cx="116" cy="116"/>
            </a:xfrm>
          </p:grpSpPr>
          <p:sp>
            <p:nvSpPr>
              <p:cNvPr id="2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Right Triangle 19"/>
            <p:cNvSpPr/>
            <p:nvPr/>
          </p:nvSpPr>
          <p:spPr>
            <a:xfrm rot="16200000">
              <a:off x="4495800" y="2362200"/>
              <a:ext cx="913285" cy="9132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72902" y="1849962"/>
            <a:ext cx="1194394" cy="1291385"/>
            <a:chOff x="4172902" y="1849962"/>
            <a:chExt cx="1194394" cy="1291385"/>
          </a:xfrm>
        </p:grpSpPr>
        <p:grpSp>
          <p:nvGrpSpPr>
            <p:cNvPr id="24" name="Group 42"/>
            <p:cNvGrpSpPr>
              <a:grpSpLocks noChangeAspect="1"/>
            </p:cNvGrpSpPr>
            <p:nvPr/>
          </p:nvGrpSpPr>
          <p:grpSpPr bwMode="auto">
            <a:xfrm rot="13481890">
              <a:off x="5175275" y="2267588"/>
              <a:ext cx="192021" cy="189224"/>
              <a:chOff x="3136" y="3022"/>
              <a:chExt cx="116" cy="116"/>
            </a:xfrm>
          </p:grpSpPr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rot="162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Right Triangle 24"/>
            <p:cNvSpPr/>
            <p:nvPr/>
          </p:nvSpPr>
          <p:spPr>
            <a:xfrm rot="13481890">
              <a:off x="4172902" y="1849962"/>
              <a:ext cx="913285" cy="12913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052554"/>
              </p:ext>
            </p:extLst>
          </p:nvPr>
        </p:nvGraphicFramePr>
        <p:xfrm>
          <a:off x="5097321" y="178193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4" name="Equation" r:id="rId8" imgW="101600" imgH="152400" progId="Equation.3">
                  <p:embed/>
                </p:oleObj>
              </mc:Choice>
              <mc:Fallback>
                <p:oleObj name="Equation" r:id="rId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7321" y="178193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774414"/>
              </p:ext>
            </p:extLst>
          </p:nvPr>
        </p:nvGraphicFramePr>
        <p:xfrm>
          <a:off x="4240190" y="2178796"/>
          <a:ext cx="4254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5" name="Equation" r:id="rId9" imgW="228600" imgH="215900" progId="Equation.3">
                  <p:embed/>
                </p:oleObj>
              </mc:Choice>
              <mc:Fallback>
                <p:oleObj name="Equation" r:id="rId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40190" y="2178796"/>
                        <a:ext cx="4254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721751" y="1636430"/>
            <a:ext cx="1020428" cy="1579983"/>
            <a:chOff x="3721751" y="1636430"/>
            <a:chExt cx="1020428" cy="1579983"/>
          </a:xfrm>
        </p:grpSpPr>
        <p:grpSp>
          <p:nvGrpSpPr>
            <p:cNvPr id="32" name="Group 42"/>
            <p:cNvGrpSpPr>
              <a:grpSpLocks noChangeAspect="1"/>
            </p:cNvGrpSpPr>
            <p:nvPr/>
          </p:nvGrpSpPr>
          <p:grpSpPr bwMode="auto">
            <a:xfrm rot="11353836">
              <a:off x="4550155" y="1712410"/>
              <a:ext cx="192024" cy="185893"/>
              <a:chOff x="3136" y="3022"/>
              <a:chExt cx="116" cy="116"/>
            </a:xfrm>
          </p:grpSpPr>
          <p:sp>
            <p:nvSpPr>
              <p:cNvPr id="34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ight Triangle 32"/>
            <p:cNvSpPr/>
            <p:nvPr/>
          </p:nvSpPr>
          <p:spPr>
            <a:xfrm rot="11353836">
              <a:off x="3721751" y="1636430"/>
              <a:ext cx="913285" cy="1579983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358721"/>
              </p:ext>
            </p:extLst>
          </p:nvPr>
        </p:nvGraphicFramePr>
        <p:xfrm>
          <a:off x="3627438" y="210026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6" name="Equation" r:id="rId11" imgW="241300" imgH="215900" progId="Equation.3">
                  <p:embed/>
                </p:oleObj>
              </mc:Choice>
              <mc:Fallback>
                <p:oleObj name="Equation" r:id="rId1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27438" y="210026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42"/>
          <p:cNvGrpSpPr>
            <a:grpSpLocks noChangeAspect="1"/>
          </p:cNvGrpSpPr>
          <p:nvPr/>
        </p:nvGrpSpPr>
        <p:grpSpPr bwMode="auto">
          <a:xfrm rot="9554371">
            <a:off x="3709484" y="1612986"/>
            <a:ext cx="192020" cy="187730"/>
            <a:chOff x="3136" y="3022"/>
            <a:chExt cx="116" cy="116"/>
          </a:xfrm>
        </p:grpSpPr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ight Triangle 38"/>
          <p:cNvSpPr/>
          <p:nvPr/>
        </p:nvSpPr>
        <p:spPr>
          <a:xfrm rot="9554371">
            <a:off x="3298183" y="1680701"/>
            <a:ext cx="913285" cy="182880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7967782">
            <a:off x="2978783" y="1909550"/>
            <a:ext cx="913285" cy="2044598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760483"/>
              </p:ext>
            </p:extLst>
          </p:nvPr>
        </p:nvGraphicFramePr>
        <p:xfrm>
          <a:off x="3160064" y="2413321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7" name="Equation" r:id="rId13" imgW="241300" imgH="215900" progId="Equation.3">
                  <p:embed/>
                </p:oleObj>
              </mc:Choice>
              <mc:Fallback>
                <p:oleObj name="Equation" r:id="rId1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60064" y="2413321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2"/>
          <p:cNvGrpSpPr>
            <a:grpSpLocks noChangeAspect="1"/>
          </p:cNvGrpSpPr>
          <p:nvPr/>
        </p:nvGrpSpPr>
        <p:grpSpPr bwMode="auto">
          <a:xfrm rot="7990840">
            <a:off x="2901051" y="1947071"/>
            <a:ext cx="192024" cy="192024"/>
            <a:chOff x="3136" y="3022"/>
            <a:chExt cx="116" cy="116"/>
          </a:xfrm>
        </p:grpSpPr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Right Triangle 48"/>
          <p:cNvSpPr/>
          <p:nvPr/>
        </p:nvSpPr>
        <p:spPr>
          <a:xfrm rot="6509998">
            <a:off x="2836786" y="2243169"/>
            <a:ext cx="913285" cy="2239366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335864"/>
              </p:ext>
            </p:extLst>
          </p:nvPr>
        </p:nvGraphicFramePr>
        <p:xfrm>
          <a:off x="2766498" y="2827342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8" name="Equation" r:id="rId15" imgW="241300" imgH="215900" progId="Equation.3">
                  <p:embed/>
                </p:oleObj>
              </mc:Choice>
              <mc:Fallback>
                <p:oleObj name="Equation" r:id="rId15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66498" y="2827342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73276"/>
              </p:ext>
            </p:extLst>
          </p:nvPr>
        </p:nvGraphicFramePr>
        <p:xfrm>
          <a:off x="2717160" y="337715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9" name="Equation" r:id="rId17" imgW="241300" imgH="215900" progId="Equation.3">
                  <p:embed/>
                </p:oleObj>
              </mc:Choice>
              <mc:Fallback>
                <p:oleObj name="Equation" r:id="rId17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17160" y="337715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ight Triangle 53"/>
          <p:cNvSpPr/>
          <p:nvPr/>
        </p:nvSpPr>
        <p:spPr>
          <a:xfrm rot="5172385">
            <a:off x="2866274" y="2606683"/>
            <a:ext cx="913285" cy="2418588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013591"/>
              </p:ext>
            </p:extLst>
          </p:nvPr>
        </p:nvGraphicFramePr>
        <p:xfrm>
          <a:off x="2871788" y="3890963"/>
          <a:ext cx="4254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0" name="Equation" r:id="rId19" imgW="228600" imgH="215900" progId="Equation.3">
                  <p:embed/>
                </p:oleObj>
              </mc:Choice>
              <mc:Fallback>
                <p:oleObj name="Equation" r:id="rId1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71788" y="3890963"/>
                        <a:ext cx="425450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ight Triangle 55"/>
          <p:cNvSpPr/>
          <p:nvPr/>
        </p:nvSpPr>
        <p:spPr>
          <a:xfrm rot="3924444">
            <a:off x="3058321" y="2938279"/>
            <a:ext cx="913285" cy="2585923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579609"/>
              </p:ext>
            </p:extLst>
          </p:nvPr>
        </p:nvGraphicFramePr>
        <p:xfrm>
          <a:off x="3080071" y="4440296"/>
          <a:ext cx="4476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1" name="Equation" r:id="rId21" imgW="241300" imgH="215900" progId="Equation.3">
                  <p:embed/>
                </p:oleObj>
              </mc:Choice>
              <mc:Fallback>
                <p:oleObj name="Equation" r:id="rId2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080071" y="4440296"/>
                        <a:ext cx="44767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ight Triangle 57"/>
          <p:cNvSpPr/>
          <p:nvPr/>
        </p:nvSpPr>
        <p:spPr>
          <a:xfrm rot="2748214">
            <a:off x="3373759" y="3188844"/>
            <a:ext cx="913285" cy="274320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908921"/>
              </p:ext>
            </p:extLst>
          </p:nvPr>
        </p:nvGraphicFramePr>
        <p:xfrm>
          <a:off x="3509945" y="4903690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2" name="Equation" r:id="rId23" imgW="304800" imgH="215900" progId="Equation.3">
                  <p:embed/>
                </p:oleObj>
              </mc:Choice>
              <mc:Fallback>
                <p:oleObj name="Equation" r:id="rId23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509945" y="4903690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ight Triangle 59"/>
          <p:cNvSpPr/>
          <p:nvPr/>
        </p:nvSpPr>
        <p:spPr>
          <a:xfrm rot="1640945">
            <a:off x="3783921" y="3326708"/>
            <a:ext cx="913285" cy="2891333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Triangle 60"/>
          <p:cNvSpPr/>
          <p:nvPr/>
        </p:nvSpPr>
        <p:spPr>
          <a:xfrm rot="581596">
            <a:off x="4232117" y="3331730"/>
            <a:ext cx="913285" cy="303215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Triangle 50"/>
          <p:cNvSpPr/>
          <p:nvPr/>
        </p:nvSpPr>
        <p:spPr>
          <a:xfrm rot="21169059">
            <a:off x="4682354" y="3195873"/>
            <a:ext cx="913285" cy="3176626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752944"/>
              </p:ext>
            </p:extLst>
          </p:nvPr>
        </p:nvGraphicFramePr>
        <p:xfrm>
          <a:off x="4087968" y="5338800"/>
          <a:ext cx="5413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3" name="Equation" r:id="rId25" imgW="292100" imgH="215900" progId="Equation.3">
                  <p:embed/>
                </p:oleObj>
              </mc:Choice>
              <mc:Fallback>
                <p:oleObj name="Equation" r:id="rId25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087968" y="5338800"/>
                        <a:ext cx="541337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043291"/>
              </p:ext>
            </p:extLst>
          </p:nvPr>
        </p:nvGraphicFramePr>
        <p:xfrm>
          <a:off x="4791413" y="5567827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4" name="Equation" r:id="rId27" imgW="304800" imgH="215900" progId="Equation.3">
                  <p:embed/>
                </p:oleObj>
              </mc:Choice>
              <mc:Fallback>
                <p:oleObj name="Equation" r:id="rId27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791413" y="5567827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ight Triangle 63"/>
          <p:cNvSpPr/>
          <p:nvPr/>
        </p:nvSpPr>
        <p:spPr>
          <a:xfrm rot="20189328">
            <a:off x="5102655" y="2955726"/>
            <a:ext cx="913285" cy="3296412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Triangle 64"/>
          <p:cNvSpPr/>
          <p:nvPr/>
        </p:nvSpPr>
        <p:spPr>
          <a:xfrm rot="19268583">
            <a:off x="5462681" y="2605900"/>
            <a:ext cx="913285" cy="342077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42"/>
          <p:cNvGrpSpPr>
            <a:grpSpLocks noChangeAspect="1"/>
          </p:cNvGrpSpPr>
          <p:nvPr/>
        </p:nvGrpSpPr>
        <p:grpSpPr bwMode="auto">
          <a:xfrm rot="3921620">
            <a:off x="2180312" y="4311326"/>
            <a:ext cx="192024" cy="192024"/>
            <a:chOff x="3136" y="3022"/>
            <a:chExt cx="116" cy="116"/>
          </a:xfrm>
        </p:grpSpPr>
        <p:sp>
          <p:nvSpPr>
            <p:cNvPr id="70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" name="Group 42"/>
          <p:cNvGrpSpPr>
            <a:grpSpLocks noChangeAspect="1"/>
          </p:cNvGrpSpPr>
          <p:nvPr/>
        </p:nvGrpSpPr>
        <p:grpSpPr bwMode="auto">
          <a:xfrm rot="2850466">
            <a:off x="2567825" y="5088533"/>
            <a:ext cx="192024" cy="192024"/>
            <a:chOff x="3136" y="3022"/>
            <a:chExt cx="116" cy="116"/>
          </a:xfrm>
        </p:grpSpPr>
        <p:sp>
          <p:nvSpPr>
            <p:cNvPr id="73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42"/>
          <p:cNvGrpSpPr>
            <a:grpSpLocks noChangeAspect="1"/>
          </p:cNvGrpSpPr>
          <p:nvPr/>
        </p:nvGrpSpPr>
        <p:grpSpPr bwMode="auto">
          <a:xfrm rot="1744790">
            <a:off x="3206027" y="5708089"/>
            <a:ext cx="192024" cy="192024"/>
            <a:chOff x="3136" y="3022"/>
            <a:chExt cx="116" cy="116"/>
          </a:xfrm>
        </p:grpSpPr>
        <p:sp>
          <p:nvSpPr>
            <p:cNvPr id="76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" name="Group 42"/>
          <p:cNvGrpSpPr>
            <a:grpSpLocks noChangeAspect="1"/>
          </p:cNvGrpSpPr>
          <p:nvPr/>
        </p:nvGrpSpPr>
        <p:grpSpPr bwMode="auto">
          <a:xfrm rot="525746">
            <a:off x="3996875" y="6091946"/>
            <a:ext cx="192024" cy="192024"/>
            <a:chOff x="3136" y="3022"/>
            <a:chExt cx="116" cy="116"/>
          </a:xfrm>
        </p:grpSpPr>
        <p:sp>
          <p:nvSpPr>
            <p:cNvPr id="79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" name="Group 42"/>
          <p:cNvGrpSpPr>
            <a:grpSpLocks noChangeAspect="1"/>
          </p:cNvGrpSpPr>
          <p:nvPr/>
        </p:nvGrpSpPr>
        <p:grpSpPr bwMode="auto">
          <a:xfrm rot="21257014">
            <a:off x="4874737" y="6216020"/>
            <a:ext cx="192024" cy="192024"/>
            <a:chOff x="3136" y="3022"/>
            <a:chExt cx="116" cy="116"/>
          </a:xfrm>
        </p:grpSpPr>
        <p:sp>
          <p:nvSpPr>
            <p:cNvPr id="82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" name="Group 42"/>
          <p:cNvGrpSpPr>
            <a:grpSpLocks noChangeAspect="1"/>
          </p:cNvGrpSpPr>
          <p:nvPr/>
        </p:nvGrpSpPr>
        <p:grpSpPr bwMode="auto">
          <a:xfrm rot="20151388">
            <a:off x="5751422" y="6068437"/>
            <a:ext cx="192024" cy="192024"/>
            <a:chOff x="3136" y="3022"/>
            <a:chExt cx="116" cy="116"/>
          </a:xfrm>
        </p:grpSpPr>
        <p:sp>
          <p:nvSpPr>
            <p:cNvPr id="85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Group 42"/>
          <p:cNvGrpSpPr>
            <a:grpSpLocks noChangeAspect="1"/>
          </p:cNvGrpSpPr>
          <p:nvPr/>
        </p:nvGrpSpPr>
        <p:grpSpPr bwMode="auto">
          <a:xfrm rot="19317769">
            <a:off x="6550807" y="5702508"/>
            <a:ext cx="192024" cy="192024"/>
            <a:chOff x="3136" y="3022"/>
            <a:chExt cx="116" cy="116"/>
          </a:xfrm>
        </p:grpSpPr>
        <p:sp>
          <p:nvSpPr>
            <p:cNvPr id="88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" name="Group 42"/>
          <p:cNvGrpSpPr>
            <a:grpSpLocks noChangeAspect="1"/>
          </p:cNvGrpSpPr>
          <p:nvPr/>
        </p:nvGrpSpPr>
        <p:grpSpPr bwMode="auto">
          <a:xfrm rot="6527147">
            <a:off x="2341900" y="2603550"/>
            <a:ext cx="192024" cy="192024"/>
            <a:chOff x="3136" y="3022"/>
            <a:chExt cx="116" cy="116"/>
          </a:xfrm>
        </p:grpSpPr>
        <p:sp>
          <p:nvSpPr>
            <p:cNvPr id="97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" name="Group 42"/>
          <p:cNvGrpSpPr>
            <a:grpSpLocks noChangeAspect="1"/>
          </p:cNvGrpSpPr>
          <p:nvPr/>
        </p:nvGrpSpPr>
        <p:grpSpPr bwMode="auto">
          <a:xfrm rot="5186422">
            <a:off x="2096012" y="3435823"/>
            <a:ext cx="192024" cy="192024"/>
            <a:chOff x="3136" y="3022"/>
            <a:chExt cx="116" cy="116"/>
          </a:xfrm>
        </p:grpSpPr>
        <p:sp>
          <p:nvSpPr>
            <p:cNvPr id="100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17" name="Objec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32480"/>
              </p:ext>
            </p:extLst>
          </p:nvPr>
        </p:nvGraphicFramePr>
        <p:xfrm>
          <a:off x="5593666" y="5578694"/>
          <a:ext cx="54133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5" name="Equation" r:id="rId29" imgW="292100" imgH="215900" progId="Equation.3">
                  <p:embed/>
                </p:oleObj>
              </mc:Choice>
              <mc:Fallback>
                <p:oleObj name="Equation" r:id="rId29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593666" y="5578694"/>
                        <a:ext cx="541337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678604"/>
              </p:ext>
            </p:extLst>
          </p:nvPr>
        </p:nvGraphicFramePr>
        <p:xfrm>
          <a:off x="6315039" y="5237923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6" name="Equation" r:id="rId31" imgW="304800" imgH="215900" progId="Equation.3">
                  <p:embed/>
                </p:oleObj>
              </mc:Choice>
              <mc:Fallback>
                <p:oleObj name="Equation" r:id="rId31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315039" y="5237923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777940"/>
              </p:ext>
            </p:extLst>
          </p:nvPr>
        </p:nvGraphicFramePr>
        <p:xfrm>
          <a:off x="6858818" y="4673019"/>
          <a:ext cx="5413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7" name="Equation" r:id="rId33" imgW="292100" imgH="215900" progId="Equation.3">
                  <p:embed/>
                </p:oleObj>
              </mc:Choice>
              <mc:Fallback>
                <p:oleObj name="Equation" r:id="rId33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858818" y="4673019"/>
                        <a:ext cx="541338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316859"/>
              </p:ext>
            </p:extLst>
          </p:nvPr>
        </p:nvGraphicFramePr>
        <p:xfrm>
          <a:off x="7237149" y="3998917"/>
          <a:ext cx="56356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8" name="Equation" r:id="rId35" imgW="304800" imgH="215900" progId="Equation.3">
                  <p:embed/>
                </p:oleObj>
              </mc:Choice>
              <mc:Fallback>
                <p:oleObj name="Equation" r:id="rId35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237149" y="3998917"/>
                        <a:ext cx="563562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058311"/>
              </p:ext>
            </p:extLst>
          </p:nvPr>
        </p:nvGraphicFramePr>
        <p:xfrm>
          <a:off x="3264447" y="141563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9" name="Equation" r:id="rId37" imgW="101600" imgH="152400" progId="Equation.3">
                  <p:embed/>
                </p:oleObj>
              </mc:Choice>
              <mc:Fallback>
                <p:oleObj name="Equation" r:id="rId3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4447" y="141563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63284"/>
              </p:ext>
            </p:extLst>
          </p:nvPr>
        </p:nvGraphicFramePr>
        <p:xfrm>
          <a:off x="2496007" y="1914971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0" name="Equation" r:id="rId38" imgW="101600" imgH="152400" progId="Equation.3">
                  <p:embed/>
                </p:oleObj>
              </mc:Choice>
              <mc:Fallback>
                <p:oleObj name="Equation" r:id="rId3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6007" y="1914971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740521"/>
              </p:ext>
            </p:extLst>
          </p:nvPr>
        </p:nvGraphicFramePr>
        <p:xfrm>
          <a:off x="1987360" y="276910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1" name="Equation" r:id="rId39" imgW="101600" imgH="152400" progId="Equation.3">
                  <p:embed/>
                </p:oleObj>
              </mc:Choice>
              <mc:Fallback>
                <p:oleObj name="Equation" r:id="rId39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7360" y="276910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613620"/>
              </p:ext>
            </p:extLst>
          </p:nvPr>
        </p:nvGraphicFramePr>
        <p:xfrm>
          <a:off x="1887372" y="383952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2" name="Equation" r:id="rId40" imgW="101600" imgH="152400" progId="Equation.3">
                  <p:embed/>
                </p:oleObj>
              </mc:Choice>
              <mc:Fallback>
                <p:oleObj name="Equation" r:id="rId40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7372" y="383952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984143"/>
              </p:ext>
            </p:extLst>
          </p:nvPr>
        </p:nvGraphicFramePr>
        <p:xfrm>
          <a:off x="2089796" y="4728146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3" name="Equation" r:id="rId41" imgW="101600" imgH="152400" progId="Equation.3">
                  <p:embed/>
                </p:oleObj>
              </mc:Choice>
              <mc:Fallback>
                <p:oleObj name="Equation" r:id="rId41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9796" y="4728146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700114"/>
              </p:ext>
            </p:extLst>
          </p:nvPr>
        </p:nvGraphicFramePr>
        <p:xfrm>
          <a:off x="2624987" y="553742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4" name="Equation" r:id="rId42" imgW="101600" imgH="152400" progId="Equation.3">
                  <p:embed/>
                </p:oleObj>
              </mc:Choice>
              <mc:Fallback>
                <p:oleObj name="Equation" r:id="rId42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4987" y="553742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098693"/>
              </p:ext>
            </p:extLst>
          </p:nvPr>
        </p:nvGraphicFramePr>
        <p:xfrm>
          <a:off x="3406503" y="604062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5" name="Equation" r:id="rId43" imgW="101600" imgH="152400" progId="Equation.3">
                  <p:embed/>
                </p:oleObj>
              </mc:Choice>
              <mc:Fallback>
                <p:oleObj name="Equation" r:id="rId43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6503" y="604062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661416"/>
              </p:ext>
            </p:extLst>
          </p:nvPr>
        </p:nvGraphicFramePr>
        <p:xfrm>
          <a:off x="4346052" y="639596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6" name="Equation" r:id="rId44" imgW="101600" imgH="152400" progId="Equation.3">
                  <p:embed/>
                </p:oleObj>
              </mc:Choice>
              <mc:Fallback>
                <p:oleObj name="Equation" r:id="rId44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6052" y="639596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510744"/>
              </p:ext>
            </p:extLst>
          </p:nvPr>
        </p:nvGraphicFramePr>
        <p:xfrm>
          <a:off x="5242887" y="639596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7" name="Equation" r:id="rId45" imgW="101600" imgH="152400" progId="Equation.3">
                  <p:embed/>
                </p:oleObj>
              </mc:Choice>
              <mc:Fallback>
                <p:oleObj name="Equation" r:id="rId4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42887" y="639596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321474"/>
              </p:ext>
            </p:extLst>
          </p:nvPr>
        </p:nvGraphicFramePr>
        <p:xfrm>
          <a:off x="6220583" y="611339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8" name="Equation" r:id="rId46" imgW="101600" imgH="152400" progId="Equation.3">
                  <p:embed/>
                </p:oleObj>
              </mc:Choice>
              <mc:Fallback>
                <p:oleObj name="Equation" r:id="rId46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20583" y="611339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249124"/>
              </p:ext>
            </p:extLst>
          </p:nvPr>
        </p:nvGraphicFramePr>
        <p:xfrm>
          <a:off x="7048237" y="5625568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9" name="Equation" r:id="rId47" imgW="101600" imgH="152400" progId="Equation.3">
                  <p:embed/>
                </p:oleObj>
              </mc:Choice>
              <mc:Fallback>
                <p:oleObj name="Equation" r:id="rId4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48237" y="5625568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425702" y="3488897"/>
            <a:ext cx="3540557" cy="1825130"/>
            <a:chOff x="4425702" y="3488897"/>
            <a:chExt cx="3540557" cy="1825130"/>
          </a:xfrm>
        </p:grpSpPr>
        <p:sp>
          <p:nvSpPr>
            <p:cNvPr id="67" name="Right Triangle 66"/>
            <p:cNvSpPr/>
            <p:nvPr/>
          </p:nvSpPr>
          <p:spPr>
            <a:xfrm rot="18368178">
              <a:off x="5739338" y="2175261"/>
              <a:ext cx="913285" cy="3540557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42"/>
            <p:cNvGrpSpPr>
              <a:grpSpLocks noChangeAspect="1"/>
            </p:cNvGrpSpPr>
            <p:nvPr/>
          </p:nvGrpSpPr>
          <p:grpSpPr bwMode="auto">
            <a:xfrm rot="18473680">
              <a:off x="7230890" y="5122003"/>
              <a:ext cx="192024" cy="192024"/>
              <a:chOff x="3136" y="3022"/>
              <a:chExt cx="116" cy="116"/>
            </a:xfrm>
          </p:grpSpPr>
          <p:sp>
            <p:nvSpPr>
              <p:cNvPr id="9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33" name="Object 1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3052760"/>
                </p:ext>
              </p:extLst>
            </p:nvPr>
          </p:nvGraphicFramePr>
          <p:xfrm>
            <a:off x="7658233" y="4955348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40" name="Equation" r:id="rId48" imgW="101600" imgH="152400" progId="Equation.3">
                    <p:embed/>
                  </p:oleObj>
                </mc:Choice>
                <mc:Fallback>
                  <p:oleObj name="Equation" r:id="rId48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658233" y="4955348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5" name="Objec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68941"/>
              </p:ext>
            </p:extLst>
          </p:nvPr>
        </p:nvGraphicFramePr>
        <p:xfrm>
          <a:off x="4294614" y="133787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1" name="Equation" r:id="rId49" imgW="101600" imgH="152400" progId="Equation.3">
                  <p:embed/>
                </p:oleObj>
              </mc:Choice>
              <mc:Fallback>
                <p:oleObj name="Equation" r:id="rId49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4614" y="133787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Title 1"/>
          <p:cNvSpPr txBox="1">
            <a:spLocks/>
          </p:cNvSpPr>
          <p:nvPr/>
        </p:nvSpPr>
        <p:spPr>
          <a:xfrm>
            <a:off x="457200" y="57382"/>
            <a:ext cx="8229600" cy="1658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One more check. The square root of 16 is 4, so </a:t>
            </a:r>
            <a:br>
              <a:rPr lang="en-US" sz="2800" dirty="0" smtClean="0"/>
            </a:br>
            <a:r>
              <a:rPr lang="en-US" sz="2800" dirty="0" smtClean="0"/>
              <a:t>4 unit lengths should exactly measure the hypotenuse.</a:t>
            </a:r>
            <a:endParaRPr lang="en-US" sz="2800" dirty="0"/>
          </a:p>
        </p:txBody>
      </p:sp>
      <p:sp>
        <p:nvSpPr>
          <p:cNvPr id="104" name="TextBox 103"/>
          <p:cNvSpPr txBox="1"/>
          <p:nvPr/>
        </p:nvSpPr>
        <p:spPr>
          <a:xfrm>
            <a:off x="5593666" y="1262484"/>
            <a:ext cx="1686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 they?</a:t>
            </a:r>
            <a:endParaRPr lang="en-US" sz="2800" dirty="0"/>
          </a:p>
        </p:txBody>
      </p:sp>
      <p:sp>
        <p:nvSpPr>
          <p:cNvPr id="105" name="TextBox 104"/>
          <p:cNvSpPr txBox="1"/>
          <p:nvPr/>
        </p:nvSpPr>
        <p:spPr>
          <a:xfrm>
            <a:off x="7284417" y="1237369"/>
            <a:ext cx="105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Yep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106" name="Rectangle 105"/>
          <p:cNvSpPr>
            <a:spLocks noChangeAspect="1"/>
          </p:cNvSpPr>
          <p:nvPr/>
        </p:nvSpPr>
        <p:spPr>
          <a:xfrm rot="1304593">
            <a:off x="4635334" y="2550162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>
            <a:spLocks noChangeAspect="1"/>
          </p:cNvSpPr>
          <p:nvPr/>
        </p:nvSpPr>
        <p:spPr>
          <a:xfrm rot="1304593">
            <a:off x="5482121" y="2888105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>
            <a:spLocks noChangeAspect="1"/>
          </p:cNvSpPr>
          <p:nvPr/>
        </p:nvSpPr>
        <p:spPr>
          <a:xfrm rot="1304593">
            <a:off x="6332673" y="3225554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>
            <a:spLocks noChangeAspect="1"/>
          </p:cNvSpPr>
          <p:nvPr/>
        </p:nvSpPr>
        <p:spPr>
          <a:xfrm rot="1304593">
            <a:off x="7183985" y="3562625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18"/>
    </mc:Choice>
    <mc:Fallback>
      <p:transition xmlns:p14="http://schemas.microsoft.com/office/powerpoint/2010/main" spd="slow" advTm="1531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3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8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3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8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3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8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 animBg="1"/>
      <p:bldP spid="107" grpId="0" animBg="1"/>
      <p:bldP spid="108" grpId="0" animBg="1"/>
      <p:bldP spid="10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4440508" y="3221308"/>
            <a:ext cx="110584" cy="1105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95800" y="2362201"/>
            <a:ext cx="910357" cy="914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219575"/>
              </p:ext>
            </p:extLst>
          </p:nvPr>
        </p:nvGraphicFramePr>
        <p:xfrm>
          <a:off x="4576636" y="2462914"/>
          <a:ext cx="448012" cy="40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" name="Equation" r:id="rId3" imgW="241300" imgH="215900" progId="Equation.3">
                  <p:embed/>
                </p:oleObj>
              </mc:Choice>
              <mc:Fallback>
                <p:oleObj name="Equation" r:id="rId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6636" y="2462914"/>
                        <a:ext cx="448012" cy="400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133559"/>
              </p:ext>
            </p:extLst>
          </p:nvPr>
        </p:nvGraphicFramePr>
        <p:xfrm>
          <a:off x="54722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" name="Equation" r:id="rId5" imgW="101600" imgH="152400" progId="Equation.3">
                  <p:embed/>
                </p:oleObj>
              </mc:Choice>
              <mc:Fallback>
                <p:oleObj name="Equation" r:id="rId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722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939202"/>
              </p:ext>
            </p:extLst>
          </p:nvPr>
        </p:nvGraphicFramePr>
        <p:xfrm>
          <a:off x="4904272" y="332199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" name="Equation" r:id="rId7" imgW="101600" imgH="152400" progId="Equation.3">
                  <p:embed/>
                </p:oleObj>
              </mc:Choice>
              <mc:Fallback>
                <p:oleObj name="Equation" r:id="rId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4272" y="332199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495800" y="2362200"/>
            <a:ext cx="914400" cy="914400"/>
            <a:chOff x="4495800" y="2362200"/>
            <a:chExt cx="914400" cy="914400"/>
          </a:xfrm>
        </p:grpSpPr>
        <p:grpSp>
          <p:nvGrpSpPr>
            <p:cNvPr id="19" name="Group 42"/>
            <p:cNvGrpSpPr>
              <a:grpSpLocks noChangeAspect="1"/>
            </p:cNvGrpSpPr>
            <p:nvPr/>
          </p:nvGrpSpPr>
          <p:grpSpPr bwMode="auto">
            <a:xfrm rot="16200000">
              <a:off x="5218176" y="3084576"/>
              <a:ext cx="192024" cy="192024"/>
              <a:chOff x="3136" y="3022"/>
              <a:chExt cx="116" cy="116"/>
            </a:xfrm>
          </p:grpSpPr>
          <p:sp>
            <p:nvSpPr>
              <p:cNvPr id="2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Right Triangle 19"/>
            <p:cNvSpPr/>
            <p:nvPr/>
          </p:nvSpPr>
          <p:spPr>
            <a:xfrm rot="16200000">
              <a:off x="4495800" y="2362200"/>
              <a:ext cx="913285" cy="9132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72902" y="1849962"/>
            <a:ext cx="1194394" cy="1291385"/>
            <a:chOff x="4172902" y="1849962"/>
            <a:chExt cx="1194394" cy="1291385"/>
          </a:xfrm>
        </p:grpSpPr>
        <p:grpSp>
          <p:nvGrpSpPr>
            <p:cNvPr id="24" name="Group 42"/>
            <p:cNvGrpSpPr>
              <a:grpSpLocks noChangeAspect="1"/>
            </p:cNvGrpSpPr>
            <p:nvPr/>
          </p:nvGrpSpPr>
          <p:grpSpPr bwMode="auto">
            <a:xfrm rot="13481890">
              <a:off x="5175275" y="2267588"/>
              <a:ext cx="192021" cy="189224"/>
              <a:chOff x="3136" y="3022"/>
              <a:chExt cx="116" cy="116"/>
            </a:xfrm>
          </p:grpSpPr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rot="162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Right Triangle 24"/>
            <p:cNvSpPr/>
            <p:nvPr/>
          </p:nvSpPr>
          <p:spPr>
            <a:xfrm rot="13481890">
              <a:off x="4172902" y="1849962"/>
              <a:ext cx="913285" cy="12913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50731"/>
              </p:ext>
            </p:extLst>
          </p:nvPr>
        </p:nvGraphicFramePr>
        <p:xfrm>
          <a:off x="5097321" y="175491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" name="Equation" r:id="rId8" imgW="101600" imgH="152400" progId="Equation.3">
                  <p:embed/>
                </p:oleObj>
              </mc:Choice>
              <mc:Fallback>
                <p:oleObj name="Equation" r:id="rId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7321" y="175491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052955"/>
              </p:ext>
            </p:extLst>
          </p:nvPr>
        </p:nvGraphicFramePr>
        <p:xfrm>
          <a:off x="4240190" y="2178796"/>
          <a:ext cx="4254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" name="Equation" r:id="rId9" imgW="228600" imgH="215900" progId="Equation.3">
                  <p:embed/>
                </p:oleObj>
              </mc:Choice>
              <mc:Fallback>
                <p:oleObj name="Equation" r:id="rId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40190" y="2178796"/>
                        <a:ext cx="4254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721751" y="1636430"/>
            <a:ext cx="1020428" cy="1579983"/>
            <a:chOff x="3721751" y="1636430"/>
            <a:chExt cx="1020428" cy="1579983"/>
          </a:xfrm>
        </p:grpSpPr>
        <p:grpSp>
          <p:nvGrpSpPr>
            <p:cNvPr id="32" name="Group 42"/>
            <p:cNvGrpSpPr>
              <a:grpSpLocks noChangeAspect="1"/>
            </p:cNvGrpSpPr>
            <p:nvPr/>
          </p:nvGrpSpPr>
          <p:grpSpPr bwMode="auto">
            <a:xfrm rot="11353836">
              <a:off x="4550155" y="1712410"/>
              <a:ext cx="192024" cy="185893"/>
              <a:chOff x="3136" y="3022"/>
              <a:chExt cx="116" cy="116"/>
            </a:xfrm>
          </p:grpSpPr>
          <p:sp>
            <p:nvSpPr>
              <p:cNvPr id="34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ight Triangle 32"/>
            <p:cNvSpPr/>
            <p:nvPr/>
          </p:nvSpPr>
          <p:spPr>
            <a:xfrm rot="11353836">
              <a:off x="3721751" y="1636430"/>
              <a:ext cx="913285" cy="1579983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953179"/>
              </p:ext>
            </p:extLst>
          </p:nvPr>
        </p:nvGraphicFramePr>
        <p:xfrm>
          <a:off x="3627438" y="210026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" name="Equation" r:id="rId11" imgW="241300" imgH="215900" progId="Equation.3">
                  <p:embed/>
                </p:oleObj>
              </mc:Choice>
              <mc:Fallback>
                <p:oleObj name="Equation" r:id="rId1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27438" y="210026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42"/>
          <p:cNvGrpSpPr>
            <a:grpSpLocks noChangeAspect="1"/>
          </p:cNvGrpSpPr>
          <p:nvPr/>
        </p:nvGrpSpPr>
        <p:grpSpPr bwMode="auto">
          <a:xfrm rot="9554371">
            <a:off x="3709484" y="1612986"/>
            <a:ext cx="192020" cy="187730"/>
            <a:chOff x="3136" y="3022"/>
            <a:chExt cx="116" cy="116"/>
          </a:xfrm>
        </p:grpSpPr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ight Triangle 38"/>
          <p:cNvSpPr/>
          <p:nvPr/>
        </p:nvSpPr>
        <p:spPr>
          <a:xfrm rot="9554371">
            <a:off x="3298183" y="1680701"/>
            <a:ext cx="913285" cy="182880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7967782">
            <a:off x="2978783" y="1909550"/>
            <a:ext cx="913285" cy="2044598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969091"/>
              </p:ext>
            </p:extLst>
          </p:nvPr>
        </p:nvGraphicFramePr>
        <p:xfrm>
          <a:off x="3160064" y="2413321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" name="Equation" r:id="rId13" imgW="241300" imgH="215900" progId="Equation.3">
                  <p:embed/>
                </p:oleObj>
              </mc:Choice>
              <mc:Fallback>
                <p:oleObj name="Equation" r:id="rId1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60064" y="2413321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2"/>
          <p:cNvGrpSpPr>
            <a:grpSpLocks noChangeAspect="1"/>
          </p:cNvGrpSpPr>
          <p:nvPr/>
        </p:nvGrpSpPr>
        <p:grpSpPr bwMode="auto">
          <a:xfrm rot="7990840">
            <a:off x="2901051" y="1947071"/>
            <a:ext cx="192024" cy="192024"/>
            <a:chOff x="3136" y="3022"/>
            <a:chExt cx="116" cy="116"/>
          </a:xfrm>
        </p:grpSpPr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Right Triangle 48"/>
          <p:cNvSpPr/>
          <p:nvPr/>
        </p:nvSpPr>
        <p:spPr>
          <a:xfrm rot="6509998">
            <a:off x="2836786" y="2243169"/>
            <a:ext cx="913285" cy="2239366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247805"/>
              </p:ext>
            </p:extLst>
          </p:nvPr>
        </p:nvGraphicFramePr>
        <p:xfrm>
          <a:off x="2766498" y="2827342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" name="Equation" r:id="rId15" imgW="241300" imgH="215900" progId="Equation.3">
                  <p:embed/>
                </p:oleObj>
              </mc:Choice>
              <mc:Fallback>
                <p:oleObj name="Equation" r:id="rId15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66498" y="2827342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129018"/>
              </p:ext>
            </p:extLst>
          </p:nvPr>
        </p:nvGraphicFramePr>
        <p:xfrm>
          <a:off x="2717160" y="337715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" name="Equation" r:id="rId17" imgW="241300" imgH="215900" progId="Equation.3">
                  <p:embed/>
                </p:oleObj>
              </mc:Choice>
              <mc:Fallback>
                <p:oleObj name="Equation" r:id="rId17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17160" y="337715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ight Triangle 53"/>
          <p:cNvSpPr/>
          <p:nvPr/>
        </p:nvSpPr>
        <p:spPr>
          <a:xfrm rot="5172385">
            <a:off x="2866274" y="2606683"/>
            <a:ext cx="913285" cy="2418588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801086"/>
              </p:ext>
            </p:extLst>
          </p:nvPr>
        </p:nvGraphicFramePr>
        <p:xfrm>
          <a:off x="2871788" y="3890963"/>
          <a:ext cx="4254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" name="Equation" r:id="rId19" imgW="228600" imgH="215900" progId="Equation.3">
                  <p:embed/>
                </p:oleObj>
              </mc:Choice>
              <mc:Fallback>
                <p:oleObj name="Equation" r:id="rId19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71788" y="3890963"/>
                        <a:ext cx="425450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ight Triangle 55"/>
          <p:cNvSpPr/>
          <p:nvPr/>
        </p:nvSpPr>
        <p:spPr>
          <a:xfrm rot="3924444">
            <a:off x="3058321" y="2938279"/>
            <a:ext cx="913285" cy="2585923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00059"/>
              </p:ext>
            </p:extLst>
          </p:nvPr>
        </p:nvGraphicFramePr>
        <p:xfrm>
          <a:off x="3080071" y="4440296"/>
          <a:ext cx="4476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" name="Equation" r:id="rId21" imgW="241300" imgH="215900" progId="Equation.3">
                  <p:embed/>
                </p:oleObj>
              </mc:Choice>
              <mc:Fallback>
                <p:oleObj name="Equation" r:id="rId2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080071" y="4440296"/>
                        <a:ext cx="44767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ight Triangle 57"/>
          <p:cNvSpPr/>
          <p:nvPr/>
        </p:nvSpPr>
        <p:spPr>
          <a:xfrm rot="2748214">
            <a:off x="3373759" y="3188844"/>
            <a:ext cx="913285" cy="274320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459231"/>
              </p:ext>
            </p:extLst>
          </p:nvPr>
        </p:nvGraphicFramePr>
        <p:xfrm>
          <a:off x="3509945" y="4922644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" name="Equation" r:id="rId23" imgW="304800" imgH="215900" progId="Equation.3">
                  <p:embed/>
                </p:oleObj>
              </mc:Choice>
              <mc:Fallback>
                <p:oleObj name="Equation" r:id="rId23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509945" y="4922644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ight Triangle 59"/>
          <p:cNvSpPr/>
          <p:nvPr/>
        </p:nvSpPr>
        <p:spPr>
          <a:xfrm rot="1640945">
            <a:off x="3783921" y="3326708"/>
            <a:ext cx="913285" cy="2891333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Triangle 60"/>
          <p:cNvSpPr/>
          <p:nvPr/>
        </p:nvSpPr>
        <p:spPr>
          <a:xfrm rot="581596">
            <a:off x="4232117" y="3331730"/>
            <a:ext cx="913285" cy="303215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Triangle 50"/>
          <p:cNvSpPr/>
          <p:nvPr/>
        </p:nvSpPr>
        <p:spPr>
          <a:xfrm rot="21169059">
            <a:off x="4682354" y="3195873"/>
            <a:ext cx="913285" cy="3176626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163233"/>
              </p:ext>
            </p:extLst>
          </p:nvPr>
        </p:nvGraphicFramePr>
        <p:xfrm>
          <a:off x="4087968" y="5338800"/>
          <a:ext cx="5413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" name="Equation" r:id="rId25" imgW="292100" imgH="215900" progId="Equation.3">
                  <p:embed/>
                </p:oleObj>
              </mc:Choice>
              <mc:Fallback>
                <p:oleObj name="Equation" r:id="rId25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087968" y="5338800"/>
                        <a:ext cx="541337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249370"/>
              </p:ext>
            </p:extLst>
          </p:nvPr>
        </p:nvGraphicFramePr>
        <p:xfrm>
          <a:off x="4791413" y="5567827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" name="Equation" r:id="rId27" imgW="304800" imgH="215900" progId="Equation.3">
                  <p:embed/>
                </p:oleObj>
              </mc:Choice>
              <mc:Fallback>
                <p:oleObj name="Equation" r:id="rId27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791413" y="5567827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164111"/>
              </p:ext>
            </p:extLst>
          </p:nvPr>
        </p:nvGraphicFramePr>
        <p:xfrm>
          <a:off x="5593666" y="5578694"/>
          <a:ext cx="54133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" name="Equation" r:id="rId29" imgW="292100" imgH="215900" progId="Equation.3">
                  <p:embed/>
                </p:oleObj>
              </mc:Choice>
              <mc:Fallback>
                <p:oleObj name="Equation" r:id="rId29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593666" y="5578694"/>
                        <a:ext cx="541337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ight Triangle 63"/>
          <p:cNvSpPr/>
          <p:nvPr/>
        </p:nvSpPr>
        <p:spPr>
          <a:xfrm rot="20189328">
            <a:off x="5102655" y="2955726"/>
            <a:ext cx="913285" cy="3296412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Triangle 64"/>
          <p:cNvSpPr/>
          <p:nvPr/>
        </p:nvSpPr>
        <p:spPr>
          <a:xfrm rot="19268583">
            <a:off x="5462681" y="2605900"/>
            <a:ext cx="913285" cy="3420770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159474"/>
              </p:ext>
            </p:extLst>
          </p:nvPr>
        </p:nvGraphicFramePr>
        <p:xfrm>
          <a:off x="6315039" y="5237923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" name="Equation" r:id="rId31" imgW="304800" imgH="215900" progId="Equation.3">
                  <p:embed/>
                </p:oleObj>
              </mc:Choice>
              <mc:Fallback>
                <p:oleObj name="Equation" r:id="rId31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315039" y="5237923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ight Triangle 66"/>
          <p:cNvSpPr/>
          <p:nvPr/>
        </p:nvSpPr>
        <p:spPr>
          <a:xfrm rot="18368178">
            <a:off x="5739338" y="2175261"/>
            <a:ext cx="913285" cy="3540557"/>
          </a:xfrm>
          <a:prstGeom prst="rt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074821"/>
              </p:ext>
            </p:extLst>
          </p:nvPr>
        </p:nvGraphicFramePr>
        <p:xfrm>
          <a:off x="6858818" y="4673019"/>
          <a:ext cx="5413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" name="Equation" r:id="rId33" imgW="292100" imgH="215900" progId="Equation.3">
                  <p:embed/>
                </p:oleObj>
              </mc:Choice>
              <mc:Fallback>
                <p:oleObj name="Equation" r:id="rId33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858818" y="4673019"/>
                        <a:ext cx="541338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759131"/>
              </p:ext>
            </p:extLst>
          </p:nvPr>
        </p:nvGraphicFramePr>
        <p:xfrm>
          <a:off x="7237149" y="3998917"/>
          <a:ext cx="56356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" name="Equation" r:id="rId35" imgW="304800" imgH="215900" progId="Equation.3">
                  <p:embed/>
                </p:oleObj>
              </mc:Choice>
              <mc:Fallback>
                <p:oleObj name="Equation" r:id="rId35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237149" y="3998917"/>
                        <a:ext cx="563562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781058"/>
              </p:ext>
            </p:extLst>
          </p:nvPr>
        </p:nvGraphicFramePr>
        <p:xfrm>
          <a:off x="7577028" y="3286141"/>
          <a:ext cx="5651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" name="Equation" r:id="rId37" imgW="304800" imgH="215900" progId="Equation.3">
                  <p:embed/>
                </p:oleObj>
              </mc:Choice>
              <mc:Fallback>
                <p:oleObj name="Equation" r:id="rId37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7577028" y="3286141"/>
                        <a:ext cx="565150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42"/>
          <p:cNvGrpSpPr>
            <a:grpSpLocks noChangeAspect="1"/>
          </p:cNvGrpSpPr>
          <p:nvPr/>
        </p:nvGrpSpPr>
        <p:grpSpPr bwMode="auto">
          <a:xfrm rot="3921620">
            <a:off x="2180312" y="4311326"/>
            <a:ext cx="192024" cy="192024"/>
            <a:chOff x="3136" y="3022"/>
            <a:chExt cx="116" cy="116"/>
          </a:xfrm>
        </p:grpSpPr>
        <p:sp>
          <p:nvSpPr>
            <p:cNvPr id="73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42"/>
          <p:cNvGrpSpPr>
            <a:grpSpLocks noChangeAspect="1"/>
          </p:cNvGrpSpPr>
          <p:nvPr/>
        </p:nvGrpSpPr>
        <p:grpSpPr bwMode="auto">
          <a:xfrm rot="2850466">
            <a:off x="2567825" y="5088533"/>
            <a:ext cx="192024" cy="192024"/>
            <a:chOff x="3136" y="3022"/>
            <a:chExt cx="116" cy="116"/>
          </a:xfrm>
        </p:grpSpPr>
        <p:sp>
          <p:nvSpPr>
            <p:cNvPr id="76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" name="Group 42"/>
          <p:cNvGrpSpPr>
            <a:grpSpLocks noChangeAspect="1"/>
          </p:cNvGrpSpPr>
          <p:nvPr/>
        </p:nvGrpSpPr>
        <p:grpSpPr bwMode="auto">
          <a:xfrm rot="1744790">
            <a:off x="3206027" y="5708089"/>
            <a:ext cx="192024" cy="192024"/>
            <a:chOff x="3136" y="3022"/>
            <a:chExt cx="116" cy="116"/>
          </a:xfrm>
        </p:grpSpPr>
        <p:sp>
          <p:nvSpPr>
            <p:cNvPr id="79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" name="Group 42"/>
          <p:cNvGrpSpPr>
            <a:grpSpLocks noChangeAspect="1"/>
          </p:cNvGrpSpPr>
          <p:nvPr/>
        </p:nvGrpSpPr>
        <p:grpSpPr bwMode="auto">
          <a:xfrm rot="525746">
            <a:off x="3996875" y="6091946"/>
            <a:ext cx="192024" cy="192024"/>
            <a:chOff x="3136" y="3022"/>
            <a:chExt cx="116" cy="116"/>
          </a:xfrm>
        </p:grpSpPr>
        <p:sp>
          <p:nvSpPr>
            <p:cNvPr id="82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" name="Group 42"/>
          <p:cNvGrpSpPr>
            <a:grpSpLocks noChangeAspect="1"/>
          </p:cNvGrpSpPr>
          <p:nvPr/>
        </p:nvGrpSpPr>
        <p:grpSpPr bwMode="auto">
          <a:xfrm rot="21257014">
            <a:off x="4874737" y="6216020"/>
            <a:ext cx="192024" cy="192024"/>
            <a:chOff x="3136" y="3022"/>
            <a:chExt cx="116" cy="116"/>
          </a:xfrm>
        </p:grpSpPr>
        <p:sp>
          <p:nvSpPr>
            <p:cNvPr id="85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Group 42"/>
          <p:cNvGrpSpPr>
            <a:grpSpLocks noChangeAspect="1"/>
          </p:cNvGrpSpPr>
          <p:nvPr/>
        </p:nvGrpSpPr>
        <p:grpSpPr bwMode="auto">
          <a:xfrm rot="20151388">
            <a:off x="5751422" y="6068437"/>
            <a:ext cx="192024" cy="192024"/>
            <a:chOff x="3136" y="3022"/>
            <a:chExt cx="116" cy="116"/>
          </a:xfrm>
        </p:grpSpPr>
        <p:sp>
          <p:nvSpPr>
            <p:cNvPr id="88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" name="Group 42"/>
          <p:cNvGrpSpPr>
            <a:grpSpLocks noChangeAspect="1"/>
          </p:cNvGrpSpPr>
          <p:nvPr/>
        </p:nvGrpSpPr>
        <p:grpSpPr bwMode="auto">
          <a:xfrm rot="19317769">
            <a:off x="6550807" y="5702508"/>
            <a:ext cx="192024" cy="192024"/>
            <a:chOff x="3136" y="3022"/>
            <a:chExt cx="116" cy="116"/>
          </a:xfrm>
        </p:grpSpPr>
        <p:sp>
          <p:nvSpPr>
            <p:cNvPr id="91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" name="Group 42"/>
          <p:cNvGrpSpPr>
            <a:grpSpLocks noChangeAspect="1"/>
          </p:cNvGrpSpPr>
          <p:nvPr/>
        </p:nvGrpSpPr>
        <p:grpSpPr bwMode="auto">
          <a:xfrm rot="18473680">
            <a:off x="7230890" y="5122003"/>
            <a:ext cx="192024" cy="192024"/>
            <a:chOff x="3136" y="3022"/>
            <a:chExt cx="116" cy="116"/>
          </a:xfrm>
        </p:grpSpPr>
        <p:sp>
          <p:nvSpPr>
            <p:cNvPr id="94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" name="Group 42"/>
          <p:cNvGrpSpPr>
            <a:grpSpLocks noChangeAspect="1"/>
          </p:cNvGrpSpPr>
          <p:nvPr/>
        </p:nvGrpSpPr>
        <p:grpSpPr bwMode="auto">
          <a:xfrm rot="6527147">
            <a:off x="2341900" y="2603550"/>
            <a:ext cx="192024" cy="192024"/>
            <a:chOff x="3136" y="3022"/>
            <a:chExt cx="116" cy="116"/>
          </a:xfrm>
        </p:grpSpPr>
        <p:sp>
          <p:nvSpPr>
            <p:cNvPr id="103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" name="Group 42"/>
          <p:cNvGrpSpPr>
            <a:grpSpLocks noChangeAspect="1"/>
          </p:cNvGrpSpPr>
          <p:nvPr/>
        </p:nvGrpSpPr>
        <p:grpSpPr bwMode="auto">
          <a:xfrm rot="5186422">
            <a:off x="2096012" y="3435823"/>
            <a:ext cx="192024" cy="192024"/>
            <a:chOff x="3136" y="3022"/>
            <a:chExt cx="116" cy="116"/>
          </a:xfrm>
        </p:grpSpPr>
        <p:sp>
          <p:nvSpPr>
            <p:cNvPr id="106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22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328384"/>
              </p:ext>
            </p:extLst>
          </p:nvPr>
        </p:nvGraphicFramePr>
        <p:xfrm>
          <a:off x="3264447" y="141563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" name="Equation" r:id="rId39" imgW="101600" imgH="152400" progId="Equation.3">
                  <p:embed/>
                </p:oleObj>
              </mc:Choice>
              <mc:Fallback>
                <p:oleObj name="Equation" r:id="rId39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4447" y="141563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864107"/>
              </p:ext>
            </p:extLst>
          </p:nvPr>
        </p:nvGraphicFramePr>
        <p:xfrm>
          <a:off x="2496007" y="1914971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" name="Equation" r:id="rId40" imgW="101600" imgH="152400" progId="Equation.3">
                  <p:embed/>
                </p:oleObj>
              </mc:Choice>
              <mc:Fallback>
                <p:oleObj name="Equation" r:id="rId40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6007" y="1914971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11440"/>
              </p:ext>
            </p:extLst>
          </p:nvPr>
        </p:nvGraphicFramePr>
        <p:xfrm>
          <a:off x="1987360" y="276910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" name="Equation" r:id="rId41" imgW="101600" imgH="152400" progId="Equation.3">
                  <p:embed/>
                </p:oleObj>
              </mc:Choice>
              <mc:Fallback>
                <p:oleObj name="Equation" r:id="rId41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7360" y="276910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833324"/>
              </p:ext>
            </p:extLst>
          </p:nvPr>
        </p:nvGraphicFramePr>
        <p:xfrm>
          <a:off x="1887372" y="383952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" name="Equation" r:id="rId42" imgW="101600" imgH="152400" progId="Equation.3">
                  <p:embed/>
                </p:oleObj>
              </mc:Choice>
              <mc:Fallback>
                <p:oleObj name="Equation" r:id="rId42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7372" y="383952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762940"/>
              </p:ext>
            </p:extLst>
          </p:nvPr>
        </p:nvGraphicFramePr>
        <p:xfrm>
          <a:off x="2089796" y="4728146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" name="Equation" r:id="rId43" imgW="101600" imgH="152400" progId="Equation.3">
                  <p:embed/>
                </p:oleObj>
              </mc:Choice>
              <mc:Fallback>
                <p:oleObj name="Equation" r:id="rId43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9796" y="4728146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441410"/>
              </p:ext>
            </p:extLst>
          </p:nvPr>
        </p:nvGraphicFramePr>
        <p:xfrm>
          <a:off x="2624987" y="553742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" name="Equation" r:id="rId44" imgW="101600" imgH="152400" progId="Equation.3">
                  <p:embed/>
                </p:oleObj>
              </mc:Choice>
              <mc:Fallback>
                <p:oleObj name="Equation" r:id="rId44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4987" y="553742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98552"/>
              </p:ext>
            </p:extLst>
          </p:nvPr>
        </p:nvGraphicFramePr>
        <p:xfrm>
          <a:off x="3406503" y="604062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8" name="Equation" r:id="rId45" imgW="101600" imgH="152400" progId="Equation.3">
                  <p:embed/>
                </p:oleObj>
              </mc:Choice>
              <mc:Fallback>
                <p:oleObj name="Equation" r:id="rId4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6503" y="604062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376049"/>
              </p:ext>
            </p:extLst>
          </p:nvPr>
        </p:nvGraphicFramePr>
        <p:xfrm>
          <a:off x="4346052" y="639596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" name="Equation" r:id="rId46" imgW="101600" imgH="152400" progId="Equation.3">
                  <p:embed/>
                </p:oleObj>
              </mc:Choice>
              <mc:Fallback>
                <p:oleObj name="Equation" r:id="rId46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6052" y="639596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407421"/>
              </p:ext>
            </p:extLst>
          </p:nvPr>
        </p:nvGraphicFramePr>
        <p:xfrm>
          <a:off x="5242887" y="639596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" name="Equation" r:id="rId47" imgW="101600" imgH="152400" progId="Equation.3">
                  <p:embed/>
                </p:oleObj>
              </mc:Choice>
              <mc:Fallback>
                <p:oleObj name="Equation" r:id="rId4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42887" y="639596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63295"/>
              </p:ext>
            </p:extLst>
          </p:nvPr>
        </p:nvGraphicFramePr>
        <p:xfrm>
          <a:off x="6220583" y="611339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" name="Equation" r:id="rId48" imgW="101600" imgH="152400" progId="Equation.3">
                  <p:embed/>
                </p:oleObj>
              </mc:Choice>
              <mc:Fallback>
                <p:oleObj name="Equation" r:id="rId48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20583" y="611339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260328"/>
              </p:ext>
            </p:extLst>
          </p:nvPr>
        </p:nvGraphicFramePr>
        <p:xfrm>
          <a:off x="7048237" y="5625568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" name="Equation" r:id="rId49" imgW="101600" imgH="152400" progId="Equation.3">
                  <p:embed/>
                </p:oleObj>
              </mc:Choice>
              <mc:Fallback>
                <p:oleObj name="Equation" r:id="rId49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48237" y="5625568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703346"/>
              </p:ext>
            </p:extLst>
          </p:nvPr>
        </p:nvGraphicFramePr>
        <p:xfrm>
          <a:off x="7658233" y="4955348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" name="Equation" r:id="rId50" imgW="101600" imgH="152400" progId="Equation.3">
                  <p:embed/>
                </p:oleObj>
              </mc:Choice>
              <mc:Fallback>
                <p:oleObj name="Equation" r:id="rId50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58233" y="4955348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538767" y="3065651"/>
            <a:ext cx="3762720" cy="1523073"/>
            <a:chOff x="4538767" y="3065651"/>
            <a:chExt cx="3762720" cy="1523073"/>
          </a:xfrm>
        </p:grpSpPr>
        <p:sp>
          <p:nvSpPr>
            <p:cNvPr id="69" name="Right Triangle 68"/>
            <p:cNvSpPr/>
            <p:nvPr/>
          </p:nvSpPr>
          <p:spPr>
            <a:xfrm rot="17498180">
              <a:off x="5910924" y="1693494"/>
              <a:ext cx="913285" cy="3657600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42"/>
            <p:cNvGrpSpPr>
              <a:grpSpLocks noChangeAspect="1"/>
            </p:cNvGrpSpPr>
            <p:nvPr/>
          </p:nvGrpSpPr>
          <p:grpSpPr bwMode="auto">
            <a:xfrm rot="17609828">
              <a:off x="7742885" y="4396700"/>
              <a:ext cx="192024" cy="192024"/>
              <a:chOff x="3136" y="3022"/>
              <a:chExt cx="116" cy="116"/>
            </a:xfrm>
          </p:grpSpPr>
          <p:sp>
            <p:nvSpPr>
              <p:cNvPr id="97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34" name="Object 1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168906"/>
                </p:ext>
              </p:extLst>
            </p:nvPr>
          </p:nvGraphicFramePr>
          <p:xfrm>
            <a:off x="8112575" y="4138752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4" name="Equation" r:id="rId51" imgW="101600" imgH="152400" progId="Equation.3">
                    <p:embed/>
                  </p:oleObj>
                </mc:Choice>
                <mc:Fallback>
                  <p:oleObj name="Equation" r:id="rId51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112575" y="4138752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5" name="Objec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639665"/>
              </p:ext>
            </p:extLst>
          </p:nvPr>
        </p:nvGraphicFramePr>
        <p:xfrm>
          <a:off x="4294614" y="1337877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" name="Equation" r:id="rId52" imgW="101600" imgH="152400" progId="Equation.3">
                  <p:embed/>
                </p:oleObj>
              </mc:Choice>
              <mc:Fallback>
                <p:oleObj name="Equation" r:id="rId52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4614" y="1337877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471311" y="57382"/>
            <a:ext cx="8229600" cy="1143000"/>
          </a:xfrm>
        </p:spPr>
        <p:txBody>
          <a:bodyPr anchor="t">
            <a:noAutofit/>
          </a:bodyPr>
          <a:lstStyle/>
          <a:p>
            <a:pPr algn="l"/>
            <a:r>
              <a:rPr lang="en-US" sz="2800" baseline="0" dirty="0" smtClean="0"/>
              <a:t>Then, at last, to keep from tripping over ourselves, </a:t>
            </a:r>
            <a:br>
              <a:rPr lang="en-US" sz="2800" baseline="0" dirty="0" smtClean="0"/>
            </a:br>
            <a:r>
              <a:rPr lang="en-US" sz="2800" baseline="0" dirty="0" smtClean="0"/>
              <a:t>with one more, we stop.   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4052858" y="485426"/>
            <a:ext cx="5077028" cy="605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 smtClean="0"/>
              <a:t> Voilà! </a:t>
            </a:r>
            <a:r>
              <a:rPr lang="en-US" sz="2800" b="1" i="1" dirty="0" err="1" smtClean="0"/>
              <a:t>Theodorus</a:t>
            </a:r>
            <a:r>
              <a:rPr lang="en-US" sz="2800" b="1" i="1" dirty="0" smtClean="0"/>
              <a:t>’ root spiral!</a:t>
            </a:r>
            <a:endParaRPr lang="en-US" sz="2800" b="1" i="1" dirty="0"/>
          </a:p>
        </p:txBody>
      </p:sp>
      <p:graphicFrame>
        <p:nvGraphicFramePr>
          <p:cNvPr id="110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789887"/>
              </p:ext>
            </p:extLst>
          </p:nvPr>
        </p:nvGraphicFramePr>
        <p:xfrm>
          <a:off x="5861050" y="1830388"/>
          <a:ext cx="303688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" name="Equation" r:id="rId53" imgW="1270000" imgH="355600" progId="Equation.3">
                  <p:embed/>
                </p:oleObj>
              </mc:Choice>
              <mc:Fallback>
                <p:oleObj name="Equation" r:id="rId53" imgW="12700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5861050" y="1830388"/>
                        <a:ext cx="3036888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180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92"/>
    </mc:Choice>
    <mc:Fallback>
      <p:transition xmlns:p14="http://schemas.microsoft.com/office/powerpoint/2010/main" spd="slow" advTm="1099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/>
          <p:cNvGrpSpPr/>
          <p:nvPr/>
        </p:nvGrpSpPr>
        <p:grpSpPr>
          <a:xfrm>
            <a:off x="4172902" y="1754910"/>
            <a:ext cx="1194394" cy="1386437"/>
            <a:chOff x="4172902" y="1754910"/>
            <a:chExt cx="1194394" cy="1386437"/>
          </a:xfrm>
          <a:solidFill>
            <a:srgbClr val="CC69CD"/>
          </a:solidFill>
        </p:grpSpPr>
        <p:grpSp>
          <p:nvGrpSpPr>
            <p:cNvPr id="3" name="Group 2"/>
            <p:cNvGrpSpPr/>
            <p:nvPr/>
          </p:nvGrpSpPr>
          <p:grpSpPr>
            <a:xfrm>
              <a:off x="4172902" y="1849962"/>
              <a:ext cx="1194394" cy="1291385"/>
              <a:chOff x="4172902" y="1849962"/>
              <a:chExt cx="1194394" cy="1291385"/>
            </a:xfrm>
            <a:grpFill/>
          </p:grpSpPr>
          <p:grpSp>
            <p:nvGrpSpPr>
              <p:cNvPr id="24" name="Group 42"/>
              <p:cNvGrpSpPr>
                <a:grpSpLocks noChangeAspect="1"/>
              </p:cNvGrpSpPr>
              <p:nvPr/>
            </p:nvGrpSpPr>
            <p:grpSpPr bwMode="auto">
              <a:xfrm rot="13481890">
                <a:off x="5175275" y="2267588"/>
                <a:ext cx="192021" cy="189224"/>
                <a:chOff x="3136" y="3022"/>
                <a:chExt cx="116" cy="116"/>
              </a:xfrm>
              <a:grpFill/>
            </p:grpSpPr>
            <p:sp>
              <p:nvSpPr>
                <p:cNvPr id="26" name="Line 43"/>
                <p:cNvSpPr>
                  <a:spLocks noChangeShapeType="1"/>
                </p:cNvSpPr>
                <p:nvPr/>
              </p:nvSpPr>
              <p:spPr bwMode="auto">
                <a:xfrm>
                  <a:off x="3136" y="3022"/>
                  <a:ext cx="116" cy="0"/>
                </a:xfrm>
                <a:prstGeom prst="line">
                  <a:avLst/>
                </a:pr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44"/>
                <p:cNvSpPr>
                  <a:spLocks noChangeShapeType="1"/>
                </p:cNvSpPr>
                <p:nvPr/>
              </p:nvSpPr>
              <p:spPr bwMode="auto">
                <a:xfrm rot="16200000">
                  <a:off x="3194" y="3080"/>
                  <a:ext cx="116" cy="0"/>
                </a:xfrm>
                <a:prstGeom prst="line">
                  <a:avLst/>
                </a:pr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" name="Right Triangle 24"/>
              <p:cNvSpPr/>
              <p:nvPr/>
            </p:nvSpPr>
            <p:spPr>
              <a:xfrm rot="13481890">
                <a:off x="4172902" y="1849962"/>
                <a:ext cx="913285" cy="1291385"/>
              </a:xfrm>
              <a:prstGeom prst="rtTriangl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4721620"/>
                </p:ext>
              </p:extLst>
            </p:nvPr>
          </p:nvGraphicFramePr>
          <p:xfrm>
            <a:off x="5097321" y="1754910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10" name="Equation" r:id="rId3" imgW="101600" imgH="152400" progId="Equation.3">
                    <p:embed/>
                  </p:oleObj>
                </mc:Choice>
                <mc:Fallback>
                  <p:oleObj name="Equation" r:id="rId3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097321" y="1754910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Group 43"/>
          <p:cNvGrpSpPr/>
          <p:nvPr/>
        </p:nvGrpSpPr>
        <p:grpSpPr>
          <a:xfrm>
            <a:off x="3721751" y="1337877"/>
            <a:ext cx="1020428" cy="1878536"/>
            <a:chOff x="3721751" y="1337877"/>
            <a:chExt cx="1020428" cy="1878536"/>
          </a:xfrm>
          <a:solidFill>
            <a:srgbClr val="CC69CD"/>
          </a:solidFill>
        </p:grpSpPr>
        <p:grpSp>
          <p:nvGrpSpPr>
            <p:cNvPr id="4" name="Group 3"/>
            <p:cNvGrpSpPr/>
            <p:nvPr/>
          </p:nvGrpSpPr>
          <p:grpSpPr>
            <a:xfrm>
              <a:off x="3721751" y="1636430"/>
              <a:ext cx="1020428" cy="1579983"/>
              <a:chOff x="3721751" y="1636430"/>
              <a:chExt cx="1020428" cy="1579983"/>
            </a:xfrm>
            <a:grpFill/>
          </p:grpSpPr>
          <p:grpSp>
            <p:nvGrpSpPr>
              <p:cNvPr id="32" name="Group 42"/>
              <p:cNvGrpSpPr>
                <a:grpSpLocks noChangeAspect="1"/>
              </p:cNvGrpSpPr>
              <p:nvPr/>
            </p:nvGrpSpPr>
            <p:grpSpPr bwMode="auto">
              <a:xfrm rot="11353836">
                <a:off x="4550155" y="1712410"/>
                <a:ext cx="192024" cy="185893"/>
                <a:chOff x="3136" y="3022"/>
                <a:chExt cx="116" cy="116"/>
              </a:xfrm>
              <a:grpFill/>
            </p:grpSpPr>
            <p:sp>
              <p:nvSpPr>
                <p:cNvPr id="34" name="Line 43"/>
                <p:cNvSpPr>
                  <a:spLocks noChangeShapeType="1"/>
                </p:cNvSpPr>
                <p:nvPr/>
              </p:nvSpPr>
              <p:spPr bwMode="auto">
                <a:xfrm>
                  <a:off x="3136" y="3022"/>
                  <a:ext cx="116" cy="0"/>
                </a:xfrm>
                <a:prstGeom prst="line">
                  <a:avLst/>
                </a:pr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3194" y="3080"/>
                  <a:ext cx="116" cy="0"/>
                </a:xfrm>
                <a:prstGeom prst="line">
                  <a:avLst/>
                </a:pr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" name="Right Triangle 32"/>
              <p:cNvSpPr/>
              <p:nvPr/>
            </p:nvSpPr>
            <p:spPr>
              <a:xfrm rot="11353836">
                <a:off x="3721751" y="1636430"/>
                <a:ext cx="913285" cy="1579983"/>
              </a:xfrm>
              <a:prstGeom prst="rtTriangl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135" name="Object 1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7230588"/>
                </p:ext>
              </p:extLst>
            </p:nvPr>
          </p:nvGraphicFramePr>
          <p:xfrm>
            <a:off x="4294614" y="1337877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11" name="Equation" r:id="rId5" imgW="101600" imgH="152400" progId="Equation.3">
                    <p:embed/>
                  </p:oleObj>
                </mc:Choice>
                <mc:Fallback>
                  <p:oleObj name="Equation" r:id="rId5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294614" y="1337877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Group 42"/>
          <p:cNvGrpSpPr/>
          <p:nvPr/>
        </p:nvGrpSpPr>
        <p:grpSpPr>
          <a:xfrm>
            <a:off x="3264447" y="1415637"/>
            <a:ext cx="947021" cy="2093864"/>
            <a:chOff x="3264447" y="1415637"/>
            <a:chExt cx="947021" cy="2093864"/>
          </a:xfrm>
          <a:solidFill>
            <a:srgbClr val="CC69CD"/>
          </a:solidFill>
        </p:grpSpPr>
        <p:grpSp>
          <p:nvGrpSpPr>
            <p:cNvPr id="38" name="Group 42"/>
            <p:cNvGrpSpPr>
              <a:grpSpLocks noChangeAspect="1"/>
            </p:cNvGrpSpPr>
            <p:nvPr/>
          </p:nvGrpSpPr>
          <p:grpSpPr bwMode="auto">
            <a:xfrm rot="9554371">
              <a:off x="3709484" y="1612986"/>
              <a:ext cx="192020" cy="187730"/>
              <a:chOff x="3136" y="3022"/>
              <a:chExt cx="116" cy="116"/>
            </a:xfrm>
            <a:grpFill/>
          </p:grpSpPr>
          <p:sp>
            <p:nvSpPr>
              <p:cNvPr id="40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Right Triangle 38"/>
            <p:cNvSpPr/>
            <p:nvPr/>
          </p:nvSpPr>
          <p:spPr>
            <a:xfrm rot="9554371">
              <a:off x="3298183" y="1680701"/>
              <a:ext cx="913285" cy="1828800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2" name="Object 1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5949358"/>
                </p:ext>
              </p:extLst>
            </p:nvPr>
          </p:nvGraphicFramePr>
          <p:xfrm>
            <a:off x="3264447" y="1415637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12" name="Equation" r:id="rId6" imgW="101600" imgH="152400" progId="Equation.3">
                    <p:embed/>
                  </p:oleObj>
                </mc:Choice>
                <mc:Fallback>
                  <p:oleObj name="Equation" r:id="rId6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64447" y="1415637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35"/>
          <p:cNvGrpSpPr/>
          <p:nvPr/>
        </p:nvGrpSpPr>
        <p:grpSpPr>
          <a:xfrm>
            <a:off x="2413127" y="1914971"/>
            <a:ext cx="2044598" cy="1473520"/>
            <a:chOff x="2413127" y="1914971"/>
            <a:chExt cx="2044598" cy="1473520"/>
          </a:xfrm>
          <a:solidFill>
            <a:srgbClr val="CC69CD"/>
          </a:solidFill>
        </p:grpSpPr>
        <p:sp>
          <p:nvSpPr>
            <p:cNvPr id="42" name="Right Triangle 41"/>
            <p:cNvSpPr/>
            <p:nvPr/>
          </p:nvSpPr>
          <p:spPr>
            <a:xfrm rot="7967782">
              <a:off x="2978783" y="1909550"/>
              <a:ext cx="913285" cy="2044598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2"/>
            <p:cNvGrpSpPr>
              <a:grpSpLocks noChangeAspect="1"/>
            </p:cNvGrpSpPr>
            <p:nvPr/>
          </p:nvGrpSpPr>
          <p:grpSpPr bwMode="auto">
            <a:xfrm rot="7990840">
              <a:off x="2901051" y="1947071"/>
              <a:ext cx="192024" cy="192024"/>
              <a:chOff x="3136" y="3022"/>
              <a:chExt cx="116" cy="116"/>
            </a:xfrm>
            <a:grpFill/>
          </p:grpSpPr>
          <p:sp>
            <p:nvSpPr>
              <p:cNvPr id="47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23" name="Object 1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8612556"/>
                </p:ext>
              </p:extLst>
            </p:nvPr>
          </p:nvGraphicFramePr>
          <p:xfrm>
            <a:off x="2496007" y="1914971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13" name="Equation" r:id="rId7" imgW="101600" imgH="152400" progId="Equation.3">
                    <p:embed/>
                  </p:oleObj>
                </mc:Choice>
                <mc:Fallback>
                  <p:oleObj name="Equation" r:id="rId7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96007" y="1914971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30"/>
          <p:cNvGrpSpPr/>
          <p:nvPr/>
        </p:nvGrpSpPr>
        <p:grpSpPr>
          <a:xfrm>
            <a:off x="1987360" y="2603550"/>
            <a:ext cx="2425752" cy="1215944"/>
            <a:chOff x="1987360" y="2603550"/>
            <a:chExt cx="2425752" cy="1215944"/>
          </a:xfrm>
          <a:solidFill>
            <a:srgbClr val="CC69CD"/>
          </a:solidFill>
        </p:grpSpPr>
        <p:sp>
          <p:nvSpPr>
            <p:cNvPr id="49" name="Right Triangle 48"/>
            <p:cNvSpPr/>
            <p:nvPr/>
          </p:nvSpPr>
          <p:spPr>
            <a:xfrm rot="6509998">
              <a:off x="2836786" y="2243169"/>
              <a:ext cx="913285" cy="2239366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" name="Group 42"/>
            <p:cNvGrpSpPr>
              <a:grpSpLocks noChangeAspect="1"/>
            </p:cNvGrpSpPr>
            <p:nvPr/>
          </p:nvGrpSpPr>
          <p:grpSpPr bwMode="auto">
            <a:xfrm rot="6527147">
              <a:off x="2341900" y="2603550"/>
              <a:ext cx="192024" cy="192024"/>
              <a:chOff x="3136" y="3022"/>
              <a:chExt cx="116" cy="116"/>
            </a:xfrm>
            <a:grpFill/>
          </p:grpSpPr>
          <p:sp>
            <p:nvSpPr>
              <p:cNvPr id="103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24" name="Object 1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7073263"/>
                </p:ext>
              </p:extLst>
            </p:nvPr>
          </p:nvGraphicFramePr>
          <p:xfrm>
            <a:off x="1987360" y="2769100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14" name="Equation" r:id="rId8" imgW="101600" imgH="152400" progId="Equation.3">
                    <p:embed/>
                  </p:oleObj>
                </mc:Choice>
                <mc:Fallback>
                  <p:oleObj name="Equation" r:id="rId8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87360" y="2769100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/>
          <p:cNvGrpSpPr/>
          <p:nvPr/>
        </p:nvGrpSpPr>
        <p:grpSpPr>
          <a:xfrm>
            <a:off x="1887372" y="3359334"/>
            <a:ext cx="2644839" cy="913285"/>
            <a:chOff x="1887372" y="3359334"/>
            <a:chExt cx="2644839" cy="913285"/>
          </a:xfrm>
          <a:solidFill>
            <a:srgbClr val="CC69CD"/>
          </a:solidFill>
        </p:grpSpPr>
        <p:sp>
          <p:nvSpPr>
            <p:cNvPr id="54" name="Right Triangle 53"/>
            <p:cNvSpPr/>
            <p:nvPr/>
          </p:nvSpPr>
          <p:spPr>
            <a:xfrm rot="5172385">
              <a:off x="2866274" y="2606683"/>
              <a:ext cx="913285" cy="2418588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42"/>
            <p:cNvGrpSpPr>
              <a:grpSpLocks noChangeAspect="1"/>
            </p:cNvGrpSpPr>
            <p:nvPr/>
          </p:nvGrpSpPr>
          <p:grpSpPr bwMode="auto">
            <a:xfrm rot="5186422">
              <a:off x="2096012" y="3435823"/>
              <a:ext cx="192024" cy="192024"/>
              <a:chOff x="3136" y="3022"/>
              <a:chExt cx="116" cy="116"/>
            </a:xfrm>
            <a:grpFill/>
          </p:grpSpPr>
          <p:sp>
            <p:nvSpPr>
              <p:cNvPr id="106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25" name="Object 1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3887499"/>
                </p:ext>
              </p:extLst>
            </p:nvPr>
          </p:nvGraphicFramePr>
          <p:xfrm>
            <a:off x="1887372" y="3839529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15" name="Equation" r:id="rId9" imgW="101600" imgH="152400" progId="Equation.3">
                    <p:embed/>
                  </p:oleObj>
                </mc:Choice>
                <mc:Fallback>
                  <p:oleObj name="Equation" r:id="rId9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87372" y="3839529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2089796" y="3774598"/>
            <a:ext cx="2718129" cy="1236123"/>
            <a:chOff x="2089796" y="3774598"/>
            <a:chExt cx="2718129" cy="1236123"/>
          </a:xfrm>
          <a:solidFill>
            <a:srgbClr val="CC69CD"/>
          </a:solidFill>
        </p:grpSpPr>
        <p:sp>
          <p:nvSpPr>
            <p:cNvPr id="56" name="Right Triangle 55"/>
            <p:cNvSpPr/>
            <p:nvPr/>
          </p:nvSpPr>
          <p:spPr>
            <a:xfrm rot="3924444">
              <a:off x="3058321" y="2938279"/>
              <a:ext cx="913285" cy="2585923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42"/>
            <p:cNvGrpSpPr>
              <a:grpSpLocks noChangeAspect="1"/>
            </p:cNvGrpSpPr>
            <p:nvPr/>
          </p:nvGrpSpPr>
          <p:grpSpPr bwMode="auto">
            <a:xfrm rot="3921620">
              <a:off x="2180312" y="4311326"/>
              <a:ext cx="192024" cy="192024"/>
              <a:chOff x="3136" y="3022"/>
              <a:chExt cx="116" cy="116"/>
            </a:xfrm>
            <a:grpFill/>
          </p:grpSpPr>
          <p:sp>
            <p:nvSpPr>
              <p:cNvPr id="73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26" name="Object 1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3514795"/>
                </p:ext>
              </p:extLst>
            </p:nvPr>
          </p:nvGraphicFramePr>
          <p:xfrm>
            <a:off x="2089796" y="4728146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16" name="Equation" r:id="rId10" imgW="101600" imgH="152400" progId="Equation.3">
                    <p:embed/>
                  </p:oleObj>
                </mc:Choice>
                <mc:Fallback>
                  <p:oleObj name="Equation" r:id="rId10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089796" y="4728146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2458802" y="4103801"/>
            <a:ext cx="2743200" cy="1716194"/>
            <a:chOff x="2458802" y="4103801"/>
            <a:chExt cx="2743200" cy="1716194"/>
          </a:xfrm>
          <a:solidFill>
            <a:srgbClr val="CC69CD"/>
          </a:solidFill>
        </p:grpSpPr>
        <p:sp>
          <p:nvSpPr>
            <p:cNvPr id="58" name="Right Triangle 57"/>
            <p:cNvSpPr/>
            <p:nvPr/>
          </p:nvSpPr>
          <p:spPr>
            <a:xfrm rot="2748214">
              <a:off x="3373759" y="3188844"/>
              <a:ext cx="913285" cy="2743200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42"/>
            <p:cNvGrpSpPr>
              <a:grpSpLocks noChangeAspect="1"/>
            </p:cNvGrpSpPr>
            <p:nvPr/>
          </p:nvGrpSpPr>
          <p:grpSpPr bwMode="auto">
            <a:xfrm rot="2850466">
              <a:off x="2567825" y="5088533"/>
              <a:ext cx="192024" cy="192024"/>
              <a:chOff x="3136" y="3022"/>
              <a:chExt cx="116" cy="116"/>
            </a:xfrm>
            <a:grpFill/>
          </p:grpSpPr>
          <p:sp>
            <p:nvSpPr>
              <p:cNvPr id="76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27" name="Object 1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4403803"/>
                </p:ext>
              </p:extLst>
            </p:nvPr>
          </p:nvGraphicFramePr>
          <p:xfrm>
            <a:off x="2624987" y="5537420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17" name="Equation" r:id="rId11" imgW="101600" imgH="152400" progId="Equation.3">
                    <p:embed/>
                  </p:oleObj>
                </mc:Choice>
                <mc:Fallback>
                  <p:oleObj name="Equation" r:id="rId11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24987" y="5537420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3206027" y="3326708"/>
            <a:ext cx="1491179" cy="2996487"/>
            <a:chOff x="3206027" y="3326708"/>
            <a:chExt cx="1491179" cy="2996487"/>
          </a:xfrm>
          <a:solidFill>
            <a:srgbClr val="CC69CD"/>
          </a:solidFill>
        </p:grpSpPr>
        <p:sp>
          <p:nvSpPr>
            <p:cNvPr id="60" name="Right Triangle 59"/>
            <p:cNvSpPr/>
            <p:nvPr/>
          </p:nvSpPr>
          <p:spPr>
            <a:xfrm rot="1640945">
              <a:off x="3783921" y="3326708"/>
              <a:ext cx="913285" cy="2891333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42"/>
            <p:cNvGrpSpPr>
              <a:grpSpLocks noChangeAspect="1"/>
            </p:cNvGrpSpPr>
            <p:nvPr/>
          </p:nvGrpSpPr>
          <p:grpSpPr bwMode="auto">
            <a:xfrm rot="1744790">
              <a:off x="3206027" y="5708089"/>
              <a:ext cx="192024" cy="192024"/>
              <a:chOff x="3136" y="3022"/>
              <a:chExt cx="116" cy="116"/>
            </a:xfrm>
            <a:grpFill/>
          </p:grpSpPr>
          <p:sp>
            <p:nvSpPr>
              <p:cNvPr id="79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28" name="Object 1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201645"/>
                </p:ext>
              </p:extLst>
            </p:nvPr>
          </p:nvGraphicFramePr>
          <p:xfrm>
            <a:off x="3406503" y="6040620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18" name="Equation" r:id="rId12" imgW="101600" imgH="152400" progId="Equation.3">
                    <p:embed/>
                  </p:oleObj>
                </mc:Choice>
                <mc:Fallback>
                  <p:oleObj name="Equation" r:id="rId12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06503" y="6040620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3996875" y="3331730"/>
            <a:ext cx="1148527" cy="3346812"/>
            <a:chOff x="3996875" y="3331730"/>
            <a:chExt cx="1148527" cy="3346812"/>
          </a:xfrm>
          <a:solidFill>
            <a:srgbClr val="CC69CD"/>
          </a:solidFill>
        </p:grpSpPr>
        <p:sp>
          <p:nvSpPr>
            <p:cNvPr id="61" name="Right Triangle 60"/>
            <p:cNvSpPr/>
            <p:nvPr/>
          </p:nvSpPr>
          <p:spPr>
            <a:xfrm rot="581596">
              <a:off x="4232117" y="3331730"/>
              <a:ext cx="913285" cy="3032150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42"/>
            <p:cNvGrpSpPr>
              <a:grpSpLocks noChangeAspect="1"/>
            </p:cNvGrpSpPr>
            <p:nvPr/>
          </p:nvGrpSpPr>
          <p:grpSpPr bwMode="auto">
            <a:xfrm rot="525746">
              <a:off x="3996875" y="6091946"/>
              <a:ext cx="192024" cy="192024"/>
              <a:chOff x="3136" y="3022"/>
              <a:chExt cx="116" cy="116"/>
            </a:xfrm>
            <a:grpFill/>
          </p:grpSpPr>
          <p:sp>
            <p:nvSpPr>
              <p:cNvPr id="82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29" name="Object 1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8628874"/>
                </p:ext>
              </p:extLst>
            </p:nvPr>
          </p:nvGraphicFramePr>
          <p:xfrm>
            <a:off x="4346052" y="6395967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19" name="Equation" r:id="rId13" imgW="101600" imgH="152400" progId="Equation.3">
                    <p:embed/>
                  </p:oleObj>
                </mc:Choice>
                <mc:Fallback>
                  <p:oleObj name="Equation" r:id="rId13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46052" y="6395967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4682354" y="3195873"/>
            <a:ext cx="913285" cy="3482669"/>
            <a:chOff x="4682354" y="3195873"/>
            <a:chExt cx="913285" cy="3482669"/>
          </a:xfrm>
          <a:solidFill>
            <a:srgbClr val="CC69CD"/>
          </a:solidFill>
        </p:grpSpPr>
        <p:sp>
          <p:nvSpPr>
            <p:cNvPr id="51" name="Right Triangle 50"/>
            <p:cNvSpPr/>
            <p:nvPr/>
          </p:nvSpPr>
          <p:spPr>
            <a:xfrm rot="21169059">
              <a:off x="4682354" y="3195873"/>
              <a:ext cx="913285" cy="3176626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42"/>
            <p:cNvGrpSpPr>
              <a:grpSpLocks noChangeAspect="1"/>
            </p:cNvGrpSpPr>
            <p:nvPr/>
          </p:nvGrpSpPr>
          <p:grpSpPr bwMode="auto">
            <a:xfrm rot="21257014">
              <a:off x="4874737" y="6216020"/>
              <a:ext cx="192024" cy="192024"/>
              <a:chOff x="3136" y="3022"/>
              <a:chExt cx="116" cy="116"/>
            </a:xfrm>
            <a:grpFill/>
          </p:grpSpPr>
          <p:sp>
            <p:nvSpPr>
              <p:cNvPr id="85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30" name="Object 1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2390747"/>
                </p:ext>
              </p:extLst>
            </p:nvPr>
          </p:nvGraphicFramePr>
          <p:xfrm>
            <a:off x="5242887" y="6395967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20" name="Equation" r:id="rId14" imgW="101600" imgH="152400" progId="Equation.3">
                    <p:embed/>
                  </p:oleObj>
                </mc:Choice>
                <mc:Fallback>
                  <p:oleObj name="Equation" r:id="rId14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242887" y="6395967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5462681" y="2605900"/>
            <a:ext cx="1774468" cy="3420770"/>
            <a:chOff x="5462681" y="2605900"/>
            <a:chExt cx="1774468" cy="3420770"/>
          </a:xfrm>
          <a:solidFill>
            <a:srgbClr val="CC69CD"/>
          </a:solidFill>
        </p:grpSpPr>
        <p:sp>
          <p:nvSpPr>
            <p:cNvPr id="65" name="Right Triangle 64"/>
            <p:cNvSpPr/>
            <p:nvPr/>
          </p:nvSpPr>
          <p:spPr>
            <a:xfrm rot="19268583">
              <a:off x="5462681" y="2605900"/>
              <a:ext cx="913285" cy="3420770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42"/>
            <p:cNvGrpSpPr>
              <a:grpSpLocks noChangeAspect="1"/>
            </p:cNvGrpSpPr>
            <p:nvPr/>
          </p:nvGrpSpPr>
          <p:grpSpPr bwMode="auto">
            <a:xfrm rot="19317769">
              <a:off x="6550807" y="5702508"/>
              <a:ext cx="192024" cy="192024"/>
              <a:chOff x="3136" y="3022"/>
              <a:chExt cx="116" cy="116"/>
            </a:xfrm>
            <a:grpFill/>
          </p:grpSpPr>
          <p:sp>
            <p:nvSpPr>
              <p:cNvPr id="9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32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1688972"/>
                </p:ext>
              </p:extLst>
            </p:nvPr>
          </p:nvGraphicFramePr>
          <p:xfrm>
            <a:off x="7048237" y="5625568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21" name="Equation" r:id="rId15" imgW="101600" imgH="152400" progId="Equation.3">
                    <p:embed/>
                  </p:oleObj>
                </mc:Choice>
                <mc:Fallback>
                  <p:oleObj name="Equation" r:id="rId15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048237" y="5625568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5102655" y="2955726"/>
            <a:ext cx="1306840" cy="3440241"/>
            <a:chOff x="5102655" y="2955726"/>
            <a:chExt cx="1306840" cy="3440241"/>
          </a:xfrm>
          <a:solidFill>
            <a:srgbClr val="CC69CD"/>
          </a:solidFill>
        </p:grpSpPr>
        <p:sp>
          <p:nvSpPr>
            <p:cNvPr id="64" name="Right Triangle 63"/>
            <p:cNvSpPr/>
            <p:nvPr/>
          </p:nvSpPr>
          <p:spPr>
            <a:xfrm rot="20189328">
              <a:off x="5102655" y="2955726"/>
              <a:ext cx="913285" cy="3296412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42"/>
            <p:cNvGrpSpPr>
              <a:grpSpLocks noChangeAspect="1"/>
            </p:cNvGrpSpPr>
            <p:nvPr/>
          </p:nvGrpSpPr>
          <p:grpSpPr bwMode="auto">
            <a:xfrm rot="20151388">
              <a:off x="5751422" y="6068437"/>
              <a:ext cx="192024" cy="192024"/>
              <a:chOff x="3136" y="3022"/>
              <a:chExt cx="116" cy="116"/>
            </a:xfrm>
            <a:grpFill/>
          </p:grpSpPr>
          <p:sp>
            <p:nvSpPr>
              <p:cNvPr id="88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31" name="Object 1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4462454"/>
                </p:ext>
              </p:extLst>
            </p:nvPr>
          </p:nvGraphicFramePr>
          <p:xfrm>
            <a:off x="6220583" y="6113392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22" name="Equation" r:id="rId16" imgW="101600" imgH="152400" progId="Equation.3">
                    <p:embed/>
                  </p:oleObj>
                </mc:Choice>
                <mc:Fallback>
                  <p:oleObj name="Equation" r:id="rId16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220583" y="6113392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4425702" y="3488897"/>
            <a:ext cx="3540557" cy="1825130"/>
            <a:chOff x="4425702" y="3488897"/>
            <a:chExt cx="3540557" cy="1825130"/>
          </a:xfrm>
          <a:solidFill>
            <a:srgbClr val="CC69CD"/>
          </a:solidFill>
        </p:grpSpPr>
        <p:grpSp>
          <p:nvGrpSpPr>
            <p:cNvPr id="2" name="Group 1"/>
            <p:cNvGrpSpPr/>
            <p:nvPr/>
          </p:nvGrpSpPr>
          <p:grpSpPr>
            <a:xfrm>
              <a:off x="4425702" y="3488897"/>
              <a:ext cx="3540557" cy="1825130"/>
              <a:chOff x="4425702" y="3488897"/>
              <a:chExt cx="3540557" cy="1825130"/>
            </a:xfrm>
            <a:grpFill/>
          </p:grpSpPr>
          <p:sp>
            <p:nvSpPr>
              <p:cNvPr id="67" name="Right Triangle 66"/>
              <p:cNvSpPr/>
              <p:nvPr/>
            </p:nvSpPr>
            <p:spPr>
              <a:xfrm rot="18368178">
                <a:off x="5739338" y="2175261"/>
                <a:ext cx="913285" cy="3540557"/>
              </a:xfrm>
              <a:prstGeom prst="rtTriangl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3" name="Group 42"/>
              <p:cNvGrpSpPr>
                <a:grpSpLocks noChangeAspect="1"/>
              </p:cNvGrpSpPr>
              <p:nvPr/>
            </p:nvGrpSpPr>
            <p:grpSpPr bwMode="auto">
              <a:xfrm rot="18473680">
                <a:off x="7230890" y="5122003"/>
                <a:ext cx="192024" cy="192024"/>
                <a:chOff x="3136" y="3022"/>
                <a:chExt cx="116" cy="116"/>
              </a:xfrm>
              <a:grpFill/>
            </p:grpSpPr>
            <p:sp>
              <p:nvSpPr>
                <p:cNvPr id="94" name="Line 43"/>
                <p:cNvSpPr>
                  <a:spLocks noChangeShapeType="1"/>
                </p:cNvSpPr>
                <p:nvPr/>
              </p:nvSpPr>
              <p:spPr bwMode="auto">
                <a:xfrm>
                  <a:off x="3136" y="3022"/>
                  <a:ext cx="116" cy="0"/>
                </a:xfrm>
                <a:prstGeom prst="line">
                  <a:avLst/>
                </a:pr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3194" y="3080"/>
                  <a:ext cx="116" cy="0"/>
                </a:xfrm>
                <a:prstGeom prst="line">
                  <a:avLst/>
                </a:pr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133" name="Object 1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423346"/>
                </p:ext>
              </p:extLst>
            </p:nvPr>
          </p:nvGraphicFramePr>
          <p:xfrm>
            <a:off x="7658233" y="4955348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23" name="Equation" r:id="rId17" imgW="101600" imgH="152400" progId="Equation.3">
                    <p:embed/>
                  </p:oleObj>
                </mc:Choice>
                <mc:Fallback>
                  <p:oleObj name="Equation" r:id="rId17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658233" y="4955348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4538767" y="3065651"/>
            <a:ext cx="3762720" cy="1523073"/>
            <a:chOff x="4538767" y="3065651"/>
            <a:chExt cx="3762720" cy="1523073"/>
          </a:xfrm>
          <a:solidFill>
            <a:srgbClr val="CC69CD"/>
          </a:solidFill>
        </p:grpSpPr>
        <p:sp>
          <p:nvSpPr>
            <p:cNvPr id="69" name="Right Triangle 68"/>
            <p:cNvSpPr/>
            <p:nvPr/>
          </p:nvSpPr>
          <p:spPr>
            <a:xfrm rot="17498180">
              <a:off x="5910924" y="1693494"/>
              <a:ext cx="913285" cy="3657600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42"/>
            <p:cNvGrpSpPr>
              <a:grpSpLocks noChangeAspect="1"/>
            </p:cNvGrpSpPr>
            <p:nvPr/>
          </p:nvGrpSpPr>
          <p:grpSpPr bwMode="auto">
            <a:xfrm rot="17609828">
              <a:off x="7742885" y="4396700"/>
              <a:ext cx="192024" cy="192024"/>
              <a:chOff x="3136" y="3022"/>
              <a:chExt cx="116" cy="116"/>
            </a:xfrm>
            <a:grpFill/>
          </p:grpSpPr>
          <p:sp>
            <p:nvSpPr>
              <p:cNvPr id="97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34" name="Object 1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1291154"/>
                </p:ext>
              </p:extLst>
            </p:nvPr>
          </p:nvGraphicFramePr>
          <p:xfrm>
            <a:off x="8112575" y="4138752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24" name="Equation" r:id="rId18" imgW="101600" imgH="152400" progId="Equation.3">
                    <p:embed/>
                  </p:oleObj>
                </mc:Choice>
                <mc:Fallback>
                  <p:oleObj name="Equation" r:id="rId18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112575" y="4138752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Oval 4"/>
          <p:cNvSpPr>
            <a:spLocks noChangeAspect="1"/>
          </p:cNvSpPr>
          <p:nvPr/>
        </p:nvSpPr>
        <p:spPr>
          <a:xfrm>
            <a:off x="4440508" y="3221308"/>
            <a:ext cx="110584" cy="1105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95800" y="2362201"/>
            <a:ext cx="910357" cy="914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138617"/>
              </p:ext>
            </p:extLst>
          </p:nvPr>
        </p:nvGraphicFramePr>
        <p:xfrm>
          <a:off x="4576636" y="2462914"/>
          <a:ext cx="448012" cy="40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5" name="Equation" r:id="rId19" imgW="241300" imgH="215900" progId="Equation.3">
                  <p:embed/>
                </p:oleObj>
              </mc:Choice>
              <mc:Fallback>
                <p:oleObj name="Equation" r:id="rId19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76636" y="2462914"/>
                        <a:ext cx="448012" cy="400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913990"/>
              </p:ext>
            </p:extLst>
          </p:nvPr>
        </p:nvGraphicFramePr>
        <p:xfrm>
          <a:off x="54722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6" name="Equation" r:id="rId21" imgW="101600" imgH="152400" progId="Equation.3">
                  <p:embed/>
                </p:oleObj>
              </mc:Choice>
              <mc:Fallback>
                <p:oleObj name="Equation" r:id="rId21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722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95561"/>
              </p:ext>
            </p:extLst>
          </p:nvPr>
        </p:nvGraphicFramePr>
        <p:xfrm>
          <a:off x="4904272" y="332199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7" name="Equation" r:id="rId22" imgW="101600" imgH="152400" progId="Equation.3">
                  <p:embed/>
                </p:oleObj>
              </mc:Choice>
              <mc:Fallback>
                <p:oleObj name="Equation" r:id="rId22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4272" y="332199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495800" y="2362200"/>
            <a:ext cx="914400" cy="914400"/>
            <a:chOff x="4495800" y="2362200"/>
            <a:chExt cx="914400" cy="914400"/>
          </a:xfrm>
        </p:grpSpPr>
        <p:sp>
          <p:nvSpPr>
            <p:cNvPr id="20" name="Right Triangle 19"/>
            <p:cNvSpPr/>
            <p:nvPr/>
          </p:nvSpPr>
          <p:spPr>
            <a:xfrm rot="16200000">
              <a:off x="4495800" y="2362200"/>
              <a:ext cx="913285" cy="913285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42"/>
            <p:cNvGrpSpPr>
              <a:grpSpLocks noChangeAspect="1"/>
            </p:cNvGrpSpPr>
            <p:nvPr/>
          </p:nvGrpSpPr>
          <p:grpSpPr bwMode="auto">
            <a:xfrm rot="16200000">
              <a:off x="5218176" y="3084576"/>
              <a:ext cx="192024" cy="192024"/>
              <a:chOff x="3136" y="3022"/>
              <a:chExt cx="116" cy="116"/>
            </a:xfrm>
          </p:grpSpPr>
          <p:sp>
            <p:nvSpPr>
              <p:cNvPr id="2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370131"/>
              </p:ext>
            </p:extLst>
          </p:nvPr>
        </p:nvGraphicFramePr>
        <p:xfrm>
          <a:off x="4240190" y="2178796"/>
          <a:ext cx="4254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8" name="Equation" r:id="rId23" imgW="228600" imgH="215900" progId="Equation.3">
                  <p:embed/>
                </p:oleObj>
              </mc:Choice>
              <mc:Fallback>
                <p:oleObj name="Equation" r:id="rId23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240190" y="2178796"/>
                        <a:ext cx="4254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509149"/>
              </p:ext>
            </p:extLst>
          </p:nvPr>
        </p:nvGraphicFramePr>
        <p:xfrm>
          <a:off x="3627438" y="210026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9" name="Equation" r:id="rId25" imgW="241300" imgH="215900" progId="Equation.3">
                  <p:embed/>
                </p:oleObj>
              </mc:Choice>
              <mc:Fallback>
                <p:oleObj name="Equation" r:id="rId25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627438" y="210026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882371"/>
              </p:ext>
            </p:extLst>
          </p:nvPr>
        </p:nvGraphicFramePr>
        <p:xfrm>
          <a:off x="3160064" y="2413321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0" name="Equation" r:id="rId27" imgW="241300" imgH="215900" progId="Equation.3">
                  <p:embed/>
                </p:oleObj>
              </mc:Choice>
              <mc:Fallback>
                <p:oleObj name="Equation" r:id="rId27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160064" y="2413321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059753"/>
              </p:ext>
            </p:extLst>
          </p:nvPr>
        </p:nvGraphicFramePr>
        <p:xfrm>
          <a:off x="2766498" y="2827342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1" name="Equation" r:id="rId29" imgW="241300" imgH="215900" progId="Equation.3">
                  <p:embed/>
                </p:oleObj>
              </mc:Choice>
              <mc:Fallback>
                <p:oleObj name="Equation" r:id="rId29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766498" y="2827342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429429"/>
              </p:ext>
            </p:extLst>
          </p:nvPr>
        </p:nvGraphicFramePr>
        <p:xfrm>
          <a:off x="2717160" y="337715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2" name="Equation" r:id="rId31" imgW="241300" imgH="215900" progId="Equation.3">
                  <p:embed/>
                </p:oleObj>
              </mc:Choice>
              <mc:Fallback>
                <p:oleObj name="Equation" r:id="rId31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717160" y="337715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233024"/>
              </p:ext>
            </p:extLst>
          </p:nvPr>
        </p:nvGraphicFramePr>
        <p:xfrm>
          <a:off x="2871788" y="3890963"/>
          <a:ext cx="4254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3" name="Equation" r:id="rId33" imgW="228600" imgH="215900" progId="Equation.3">
                  <p:embed/>
                </p:oleObj>
              </mc:Choice>
              <mc:Fallback>
                <p:oleObj name="Equation" r:id="rId33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871788" y="3890963"/>
                        <a:ext cx="425450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836821"/>
              </p:ext>
            </p:extLst>
          </p:nvPr>
        </p:nvGraphicFramePr>
        <p:xfrm>
          <a:off x="3080071" y="4440296"/>
          <a:ext cx="4476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4" name="Equation" r:id="rId35" imgW="241300" imgH="215900" progId="Equation.3">
                  <p:embed/>
                </p:oleObj>
              </mc:Choice>
              <mc:Fallback>
                <p:oleObj name="Equation" r:id="rId35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3080071" y="4440296"/>
                        <a:ext cx="44767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276981"/>
              </p:ext>
            </p:extLst>
          </p:nvPr>
        </p:nvGraphicFramePr>
        <p:xfrm>
          <a:off x="3509945" y="4922644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5" name="Equation" r:id="rId37" imgW="304800" imgH="215900" progId="Equation.3">
                  <p:embed/>
                </p:oleObj>
              </mc:Choice>
              <mc:Fallback>
                <p:oleObj name="Equation" r:id="rId37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3509945" y="4922644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18337"/>
              </p:ext>
            </p:extLst>
          </p:nvPr>
        </p:nvGraphicFramePr>
        <p:xfrm>
          <a:off x="4087968" y="5338800"/>
          <a:ext cx="5413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6" name="Equation" r:id="rId39" imgW="292100" imgH="215900" progId="Equation.3">
                  <p:embed/>
                </p:oleObj>
              </mc:Choice>
              <mc:Fallback>
                <p:oleObj name="Equation" r:id="rId39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4087968" y="5338800"/>
                        <a:ext cx="541337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006880"/>
              </p:ext>
            </p:extLst>
          </p:nvPr>
        </p:nvGraphicFramePr>
        <p:xfrm>
          <a:off x="4791413" y="5567827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7" name="Equation" r:id="rId41" imgW="304800" imgH="215900" progId="Equation.3">
                  <p:embed/>
                </p:oleObj>
              </mc:Choice>
              <mc:Fallback>
                <p:oleObj name="Equation" r:id="rId41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4791413" y="5567827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767331"/>
              </p:ext>
            </p:extLst>
          </p:nvPr>
        </p:nvGraphicFramePr>
        <p:xfrm>
          <a:off x="5593666" y="5578694"/>
          <a:ext cx="54133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8" name="Equation" r:id="rId43" imgW="292100" imgH="215900" progId="Equation.3">
                  <p:embed/>
                </p:oleObj>
              </mc:Choice>
              <mc:Fallback>
                <p:oleObj name="Equation" r:id="rId43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5593666" y="5578694"/>
                        <a:ext cx="541337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466108"/>
              </p:ext>
            </p:extLst>
          </p:nvPr>
        </p:nvGraphicFramePr>
        <p:xfrm>
          <a:off x="6315039" y="5237923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9" name="Equation" r:id="rId45" imgW="304800" imgH="215900" progId="Equation.3">
                  <p:embed/>
                </p:oleObj>
              </mc:Choice>
              <mc:Fallback>
                <p:oleObj name="Equation" r:id="rId45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6315039" y="5237923"/>
                        <a:ext cx="5651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832221"/>
              </p:ext>
            </p:extLst>
          </p:nvPr>
        </p:nvGraphicFramePr>
        <p:xfrm>
          <a:off x="6858818" y="4673019"/>
          <a:ext cx="5413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40" name="Equation" r:id="rId47" imgW="292100" imgH="215900" progId="Equation.3">
                  <p:embed/>
                </p:oleObj>
              </mc:Choice>
              <mc:Fallback>
                <p:oleObj name="Equation" r:id="rId47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6858818" y="4673019"/>
                        <a:ext cx="541338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086180"/>
              </p:ext>
            </p:extLst>
          </p:nvPr>
        </p:nvGraphicFramePr>
        <p:xfrm>
          <a:off x="7237149" y="3998917"/>
          <a:ext cx="56356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41" name="Equation" r:id="rId49" imgW="304800" imgH="215900" progId="Equation.3">
                  <p:embed/>
                </p:oleObj>
              </mc:Choice>
              <mc:Fallback>
                <p:oleObj name="Equation" r:id="rId49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7237149" y="3998917"/>
                        <a:ext cx="563562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139102"/>
              </p:ext>
            </p:extLst>
          </p:nvPr>
        </p:nvGraphicFramePr>
        <p:xfrm>
          <a:off x="7577028" y="3286141"/>
          <a:ext cx="5651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42" name="Equation" r:id="rId51" imgW="304800" imgH="215900" progId="Equation.3">
                  <p:embed/>
                </p:oleObj>
              </mc:Choice>
              <mc:Fallback>
                <p:oleObj name="Equation" r:id="rId51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7577028" y="3286141"/>
                        <a:ext cx="565150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471311" y="57382"/>
            <a:ext cx="8229600" cy="674736"/>
          </a:xfrm>
        </p:spPr>
        <p:txBody>
          <a:bodyPr anchor="t">
            <a:noAutofit/>
          </a:bodyPr>
          <a:lstStyle/>
          <a:p>
            <a:pPr algn="l"/>
            <a:r>
              <a:rPr lang="en-US" sz="2800" baseline="0" dirty="0" smtClean="0"/>
              <a:t>Quickly now,</a:t>
            </a:r>
            <a:r>
              <a:rPr lang="en-US" sz="2800" dirty="0" smtClean="0"/>
              <a:t> f</a:t>
            </a:r>
            <a:r>
              <a:rPr lang="en-US" sz="2800" baseline="0" dirty="0" smtClean="0"/>
              <a:t>rom </a:t>
            </a:r>
            <a:r>
              <a:rPr lang="en-US" sz="2800" baseline="0" dirty="0" smtClean="0"/>
              <a:t>the beginning…</a:t>
            </a:r>
            <a:endParaRPr lang="en-US" sz="2800" dirty="0"/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471311" y="597649"/>
            <a:ext cx="8229600" cy="6747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(The </a:t>
            </a:r>
            <a:r>
              <a:rPr lang="en-US" sz="2800" dirty="0" smtClean="0"/>
              <a:t>isosceles right triangle with legs = 1 is our </a:t>
            </a:r>
            <a:r>
              <a:rPr lang="en-US" sz="2800" b="1" i="1" dirty="0" smtClean="0"/>
              <a:t>seed</a:t>
            </a:r>
            <a:r>
              <a:rPr lang="en-US" sz="2800" dirty="0" smtClean="0"/>
              <a:t>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955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53"/>
    </mc:Choice>
    <mc:Fallback>
      <p:transition xmlns:p14="http://schemas.microsoft.com/office/powerpoint/2010/main" spd="slow" advTm="3055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3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8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8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3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8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3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8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3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3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8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3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8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3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8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3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8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3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8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3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88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3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98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8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3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230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28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3800"/>
                            </p:stCondLst>
                            <p:childTnLst>
                              <p:par>
                                <p:cTn id="1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aseline="0" dirty="0" smtClean="0"/>
              <a:t>Construct a unit square above the origin </a:t>
            </a:r>
            <a:br>
              <a:rPr lang="en-US" sz="2800" baseline="0" dirty="0" smtClean="0"/>
            </a:br>
            <a:r>
              <a:rPr lang="en-US" sz="2800" baseline="0" dirty="0" smtClean="0"/>
              <a:t>and to the right of it.</a:t>
            </a:r>
            <a:endParaRPr lang="en-US" sz="2800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4451569" y="3226374"/>
            <a:ext cx="92296" cy="9229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4495800" y="23622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057396"/>
              </p:ext>
            </p:extLst>
          </p:nvPr>
        </p:nvGraphicFramePr>
        <p:xfrm>
          <a:off x="55154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3" imgW="101600" imgH="152400" progId="Equation.3">
                  <p:embed/>
                </p:oleObj>
              </mc:Choice>
              <mc:Fallback>
                <p:oleObj name="Equation" r:id="rId3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54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373102"/>
              </p:ext>
            </p:extLst>
          </p:nvPr>
        </p:nvGraphicFramePr>
        <p:xfrm>
          <a:off x="4904272" y="334791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5" imgW="101600" imgH="152400" progId="Equation.3">
                  <p:embed/>
                </p:oleObj>
              </mc:Choice>
              <mc:Fallback>
                <p:oleObj name="Equation" r:id="rId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4272" y="334791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2"/>
          <p:cNvGrpSpPr>
            <a:grpSpLocks noChangeAspect="1"/>
          </p:cNvGrpSpPr>
          <p:nvPr/>
        </p:nvGrpSpPr>
        <p:grpSpPr bwMode="auto">
          <a:xfrm rot="16200000">
            <a:off x="5218176" y="3084576"/>
            <a:ext cx="192024" cy="192024"/>
            <a:chOff x="3136" y="3022"/>
            <a:chExt cx="116" cy="116"/>
          </a:xfrm>
        </p:grpSpPr>
        <p:sp>
          <p:nvSpPr>
            <p:cNvPr id="9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494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15"/>
    </mc:Choice>
    <mc:Fallback>
      <p:transition xmlns:p14="http://schemas.microsoft.com/office/powerpoint/2010/main" spd="slow" advTm="661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aseline="0" dirty="0" smtClean="0"/>
              <a:t>Draw a diagonal from the origin </a:t>
            </a:r>
            <a:br>
              <a:rPr lang="en-US" sz="2800" baseline="0" dirty="0" smtClean="0"/>
            </a:br>
            <a:r>
              <a:rPr lang="en-US" sz="2800" baseline="0" dirty="0" smtClean="0"/>
              <a:t>to the opposite vertex of the unit square.</a:t>
            </a:r>
            <a:endParaRPr lang="en-US" sz="2800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4495800" y="23622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cxnSpLocks noChangeAspect="1"/>
          </p:cNvCxnSpPr>
          <p:nvPr/>
        </p:nvCxnSpPr>
        <p:spPr>
          <a:xfrm flipV="1">
            <a:off x="4513458" y="2367031"/>
            <a:ext cx="894997" cy="8926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94774"/>
              </p:ext>
            </p:extLst>
          </p:nvPr>
        </p:nvGraphicFramePr>
        <p:xfrm>
          <a:off x="55154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Equation" r:id="rId3" imgW="101600" imgH="152400" progId="Equation.3">
                  <p:embed/>
                </p:oleObj>
              </mc:Choice>
              <mc:Fallback>
                <p:oleObj name="Equation" r:id="rId3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54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496941"/>
              </p:ext>
            </p:extLst>
          </p:nvPr>
        </p:nvGraphicFramePr>
        <p:xfrm>
          <a:off x="4904272" y="334791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Equation" r:id="rId5" imgW="101600" imgH="152400" progId="Equation.3">
                  <p:embed/>
                </p:oleObj>
              </mc:Choice>
              <mc:Fallback>
                <p:oleObj name="Equation" r:id="rId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4272" y="334791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42"/>
          <p:cNvGrpSpPr>
            <a:grpSpLocks noChangeAspect="1"/>
          </p:cNvGrpSpPr>
          <p:nvPr/>
        </p:nvGrpSpPr>
        <p:grpSpPr bwMode="auto">
          <a:xfrm rot="16200000">
            <a:off x="5218176" y="3084576"/>
            <a:ext cx="192024" cy="192024"/>
            <a:chOff x="3136" y="3022"/>
            <a:chExt cx="116" cy="116"/>
          </a:xfrm>
        </p:grpSpPr>
        <p:sp>
          <p:nvSpPr>
            <p:cNvPr id="10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Oval 4"/>
          <p:cNvSpPr>
            <a:spLocks noChangeAspect="1"/>
          </p:cNvSpPr>
          <p:nvPr/>
        </p:nvSpPr>
        <p:spPr>
          <a:xfrm>
            <a:off x="4453801" y="3234548"/>
            <a:ext cx="92296" cy="9229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4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05"/>
    </mc:Choice>
    <mc:Fallback>
      <p:transition xmlns:p14="http://schemas.microsoft.com/office/powerpoint/2010/main" spd="slow" advTm="480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461029"/>
          </a:xfrm>
        </p:spPr>
        <p:txBody>
          <a:bodyPr>
            <a:noAutofit/>
          </a:bodyPr>
          <a:lstStyle/>
          <a:p>
            <a:r>
              <a:rPr lang="en-US" sz="2800" baseline="0" dirty="0" smtClean="0"/>
              <a:t>Now we have two isosceles right triangles. </a:t>
            </a:r>
            <a:br>
              <a:rPr lang="en-US" sz="2800" baseline="0" dirty="0" smtClean="0"/>
            </a:br>
            <a:r>
              <a:rPr lang="en-US" sz="2800" baseline="0" dirty="0" smtClean="0"/>
              <a:t>Their legs are each 1 unit,</a:t>
            </a:r>
            <a:r>
              <a:rPr lang="en-US" sz="2800" dirty="0" smtClean="0"/>
              <a:t> and their hypotenuse </a:t>
            </a:r>
            <a:br>
              <a:rPr lang="en-US" sz="2800" dirty="0" smtClean="0"/>
            </a:br>
            <a:r>
              <a:rPr lang="en-US" sz="2800" dirty="0" smtClean="0"/>
              <a:t>equals the diagonal of our unit square. </a:t>
            </a:r>
            <a:endParaRPr lang="en-US" sz="2800" dirty="0"/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4495800" y="23622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cxnSpLocks noChangeAspect="1"/>
          </p:cNvCxnSpPr>
          <p:nvPr/>
        </p:nvCxnSpPr>
        <p:spPr>
          <a:xfrm flipV="1">
            <a:off x="4513458" y="2367031"/>
            <a:ext cx="894997" cy="8926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366102"/>
              </p:ext>
            </p:extLst>
          </p:nvPr>
        </p:nvGraphicFramePr>
        <p:xfrm>
          <a:off x="55154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Equation" r:id="rId3" imgW="101600" imgH="152400" progId="Equation.3">
                  <p:embed/>
                </p:oleObj>
              </mc:Choice>
              <mc:Fallback>
                <p:oleObj name="Equation" r:id="rId3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54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415404"/>
              </p:ext>
            </p:extLst>
          </p:nvPr>
        </p:nvGraphicFramePr>
        <p:xfrm>
          <a:off x="4904272" y="334791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Equation" r:id="rId5" imgW="101600" imgH="152400" progId="Equation.3">
                  <p:embed/>
                </p:oleObj>
              </mc:Choice>
              <mc:Fallback>
                <p:oleObj name="Equation" r:id="rId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4272" y="334791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42"/>
          <p:cNvGrpSpPr>
            <a:grpSpLocks noChangeAspect="1"/>
          </p:cNvGrpSpPr>
          <p:nvPr/>
        </p:nvGrpSpPr>
        <p:grpSpPr bwMode="auto">
          <a:xfrm rot="16200000">
            <a:off x="5218176" y="3084576"/>
            <a:ext cx="192024" cy="192024"/>
            <a:chOff x="3136" y="3022"/>
            <a:chExt cx="116" cy="116"/>
          </a:xfrm>
        </p:grpSpPr>
        <p:sp>
          <p:nvSpPr>
            <p:cNvPr id="22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Oval 23"/>
          <p:cNvSpPr>
            <a:spLocks noChangeAspect="1"/>
          </p:cNvSpPr>
          <p:nvPr/>
        </p:nvSpPr>
        <p:spPr>
          <a:xfrm>
            <a:off x="4453801" y="3234548"/>
            <a:ext cx="92296" cy="9229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42"/>
          <p:cNvGrpSpPr>
            <a:grpSpLocks noChangeAspect="1"/>
          </p:cNvGrpSpPr>
          <p:nvPr/>
        </p:nvGrpSpPr>
        <p:grpSpPr bwMode="auto">
          <a:xfrm rot="5400000">
            <a:off x="4495800" y="2362200"/>
            <a:ext cx="192024" cy="192024"/>
            <a:chOff x="3136" y="3022"/>
            <a:chExt cx="116" cy="116"/>
          </a:xfrm>
        </p:grpSpPr>
        <p:sp>
          <p:nvSpPr>
            <p:cNvPr id="26" name="Line 43"/>
            <p:cNvSpPr>
              <a:spLocks noChangeShapeType="1"/>
            </p:cNvSpPr>
            <p:nvPr/>
          </p:nvSpPr>
          <p:spPr bwMode="auto">
            <a:xfrm>
              <a:off x="3136" y="3022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44"/>
            <p:cNvSpPr>
              <a:spLocks noChangeShapeType="1"/>
            </p:cNvSpPr>
            <p:nvPr/>
          </p:nvSpPr>
          <p:spPr bwMode="auto">
            <a:xfrm rot="-5400000">
              <a:off x="3194" y="3080"/>
              <a:ext cx="1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464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63"/>
    </mc:Choice>
    <mc:Fallback>
      <p:transition xmlns:p14="http://schemas.microsoft.com/office/powerpoint/2010/main" spd="slow" advTm="62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aseline="0" dirty="0" smtClean="0"/>
              <a:t>Let’s ignore the triangle above the diagonal </a:t>
            </a:r>
            <a:br>
              <a:rPr lang="en-US" sz="2800" baseline="0" dirty="0" smtClean="0"/>
            </a:br>
            <a:r>
              <a:rPr lang="en-US" sz="2800" baseline="0" dirty="0" smtClean="0"/>
              <a:t>and concentrate on the one below it and to the right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cxnSp>
        <p:nvCxnSpPr>
          <p:cNvPr id="6" name="Straight Connector 5"/>
          <p:cNvCxnSpPr>
            <a:cxnSpLocks noChangeAspect="1"/>
          </p:cNvCxnSpPr>
          <p:nvPr/>
        </p:nvCxnSpPr>
        <p:spPr>
          <a:xfrm flipV="1">
            <a:off x="4495800" y="2362201"/>
            <a:ext cx="913285" cy="9109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495800" y="2362200"/>
            <a:ext cx="914400" cy="914400"/>
            <a:chOff x="4495800" y="2362200"/>
            <a:chExt cx="914400" cy="914400"/>
          </a:xfrm>
        </p:grpSpPr>
        <p:grpSp>
          <p:nvGrpSpPr>
            <p:cNvPr id="11" name="Group 42"/>
            <p:cNvGrpSpPr>
              <a:grpSpLocks noChangeAspect="1"/>
            </p:cNvGrpSpPr>
            <p:nvPr/>
          </p:nvGrpSpPr>
          <p:grpSpPr bwMode="auto">
            <a:xfrm rot="16200000">
              <a:off x="5218176" y="3084576"/>
              <a:ext cx="192024" cy="192024"/>
              <a:chOff x="3136" y="3022"/>
              <a:chExt cx="116" cy="116"/>
            </a:xfrm>
          </p:grpSpPr>
          <p:sp>
            <p:nvSpPr>
              <p:cNvPr id="12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Right Triangle 13"/>
            <p:cNvSpPr/>
            <p:nvPr/>
          </p:nvSpPr>
          <p:spPr>
            <a:xfrm rot="16200000">
              <a:off x="4495800" y="2362200"/>
              <a:ext cx="913285" cy="9132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44428"/>
              </p:ext>
            </p:extLst>
          </p:nvPr>
        </p:nvGraphicFramePr>
        <p:xfrm>
          <a:off x="55154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6" name="Equation" r:id="rId3" imgW="101600" imgH="152400" progId="Equation.3">
                  <p:embed/>
                </p:oleObj>
              </mc:Choice>
              <mc:Fallback>
                <p:oleObj name="Equation" r:id="rId3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54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045482"/>
              </p:ext>
            </p:extLst>
          </p:nvPr>
        </p:nvGraphicFramePr>
        <p:xfrm>
          <a:off x="4904272" y="334791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7" name="Equation" r:id="rId5" imgW="101600" imgH="152400" progId="Equation.3">
                  <p:embed/>
                </p:oleObj>
              </mc:Choice>
              <mc:Fallback>
                <p:oleObj name="Equation" r:id="rId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4272" y="334791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 rot="10800000">
            <a:off x="4489299" y="2368073"/>
            <a:ext cx="914400" cy="914400"/>
            <a:chOff x="4495800" y="2362200"/>
            <a:chExt cx="914400" cy="914400"/>
          </a:xfrm>
        </p:grpSpPr>
        <p:grpSp>
          <p:nvGrpSpPr>
            <p:cNvPr id="16" name="Group 42"/>
            <p:cNvGrpSpPr>
              <a:grpSpLocks noChangeAspect="1"/>
            </p:cNvGrpSpPr>
            <p:nvPr/>
          </p:nvGrpSpPr>
          <p:grpSpPr bwMode="auto">
            <a:xfrm rot="16200000">
              <a:off x="5218176" y="3084576"/>
              <a:ext cx="192024" cy="192024"/>
              <a:chOff x="3136" y="3022"/>
              <a:chExt cx="116" cy="116"/>
            </a:xfrm>
          </p:grpSpPr>
          <p:sp>
            <p:nvSpPr>
              <p:cNvPr id="18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Right Triangle 16"/>
            <p:cNvSpPr/>
            <p:nvPr/>
          </p:nvSpPr>
          <p:spPr>
            <a:xfrm rot="16200000">
              <a:off x="4495800" y="2362200"/>
              <a:ext cx="913285" cy="9132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/>
          <p:cNvSpPr>
            <a:spLocks noChangeAspect="1"/>
          </p:cNvSpPr>
          <p:nvPr/>
        </p:nvSpPr>
        <p:spPr>
          <a:xfrm>
            <a:off x="4453801" y="3234548"/>
            <a:ext cx="92296" cy="9229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0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18"/>
    </mc:Choice>
    <mc:Fallback>
      <p:transition xmlns:p14="http://schemas.microsoft.com/office/powerpoint/2010/main" spd="slow" advTm="661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79"/>
            <a:ext cx="9144000" cy="1575591"/>
          </a:xfrm>
        </p:spPr>
        <p:txBody>
          <a:bodyPr>
            <a:noAutofit/>
          </a:bodyPr>
          <a:lstStyle/>
          <a:p>
            <a:r>
              <a:rPr lang="en-US" sz="2800" baseline="0" dirty="0" smtClean="0"/>
              <a:t>By the Pythagorean Theorem, the</a:t>
            </a:r>
            <a:r>
              <a:rPr lang="en-US" sz="2800" dirty="0" smtClean="0"/>
              <a:t> length of the </a:t>
            </a:r>
            <a:br>
              <a:rPr lang="en-US" sz="2800" dirty="0" smtClean="0"/>
            </a:br>
            <a:r>
              <a:rPr lang="en-US" sz="2800" dirty="0" smtClean="0"/>
              <a:t>hypotenuse (the </a:t>
            </a:r>
            <a:r>
              <a:rPr lang="en-US" sz="2800" baseline="0" dirty="0" smtClean="0"/>
              <a:t>diagonal of our unit square)</a:t>
            </a:r>
            <a:r>
              <a:rPr lang="en-US" sz="2800" dirty="0" smtClean="0"/>
              <a:t> is        .</a:t>
            </a:r>
            <a:endParaRPr lang="en-US" sz="2800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4440508" y="3221308"/>
            <a:ext cx="110584" cy="1105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95800" y="2362201"/>
            <a:ext cx="910357" cy="914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613717"/>
              </p:ext>
            </p:extLst>
          </p:nvPr>
        </p:nvGraphicFramePr>
        <p:xfrm>
          <a:off x="7603924" y="696247"/>
          <a:ext cx="630844" cy="564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3" name="Equation" r:id="rId3" imgW="241300" imgH="215900" progId="Equation.3">
                  <p:embed/>
                </p:oleObj>
              </mc:Choice>
              <mc:Fallback>
                <p:oleObj name="Equation" r:id="rId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03924" y="696247"/>
                        <a:ext cx="630844" cy="564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337457"/>
              </p:ext>
            </p:extLst>
          </p:nvPr>
        </p:nvGraphicFramePr>
        <p:xfrm>
          <a:off x="55154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" name="Equation" r:id="rId5" imgW="101600" imgH="152400" progId="Equation.3">
                  <p:embed/>
                </p:oleObj>
              </mc:Choice>
              <mc:Fallback>
                <p:oleObj name="Equation" r:id="rId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54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722536"/>
              </p:ext>
            </p:extLst>
          </p:nvPr>
        </p:nvGraphicFramePr>
        <p:xfrm>
          <a:off x="4904272" y="334791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" name="Equation" r:id="rId7" imgW="101600" imgH="152400" progId="Equation.3">
                  <p:embed/>
                </p:oleObj>
              </mc:Choice>
              <mc:Fallback>
                <p:oleObj name="Equation" r:id="rId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4272" y="334791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4495800" y="2362200"/>
            <a:ext cx="914400" cy="914400"/>
            <a:chOff x="4495800" y="2362200"/>
            <a:chExt cx="914400" cy="914400"/>
          </a:xfrm>
        </p:grpSpPr>
        <p:grpSp>
          <p:nvGrpSpPr>
            <p:cNvPr id="19" name="Group 42"/>
            <p:cNvGrpSpPr>
              <a:grpSpLocks noChangeAspect="1"/>
            </p:cNvGrpSpPr>
            <p:nvPr/>
          </p:nvGrpSpPr>
          <p:grpSpPr bwMode="auto">
            <a:xfrm rot="16200000">
              <a:off x="5218176" y="3084576"/>
              <a:ext cx="192024" cy="192024"/>
              <a:chOff x="3136" y="3022"/>
              <a:chExt cx="116" cy="116"/>
            </a:xfrm>
          </p:grpSpPr>
          <p:sp>
            <p:nvSpPr>
              <p:cNvPr id="2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Right Triangle 19"/>
            <p:cNvSpPr/>
            <p:nvPr/>
          </p:nvSpPr>
          <p:spPr>
            <a:xfrm rot="16200000">
              <a:off x="4495800" y="2362200"/>
              <a:ext cx="913285" cy="9132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420553"/>
              </p:ext>
            </p:extLst>
          </p:nvPr>
        </p:nvGraphicFramePr>
        <p:xfrm>
          <a:off x="4576636" y="2462914"/>
          <a:ext cx="448012" cy="40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" name="Equation" r:id="rId8" imgW="241300" imgH="215900" progId="Equation.3">
                  <p:embed/>
                </p:oleObj>
              </mc:Choice>
              <mc:Fallback>
                <p:oleObj name="Equation" r:id="rId8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6636" y="2462914"/>
                        <a:ext cx="448012" cy="400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602313"/>
              </p:ext>
            </p:extLst>
          </p:nvPr>
        </p:nvGraphicFramePr>
        <p:xfrm>
          <a:off x="6300233" y="1830388"/>
          <a:ext cx="2155724" cy="853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" name="Equation" r:id="rId10" imgW="901700" imgH="355600" progId="Equation.3">
                  <p:embed/>
                </p:oleObj>
              </mc:Choice>
              <mc:Fallback>
                <p:oleObj name="Equation" r:id="rId10" imgW="9017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00233" y="1830388"/>
                        <a:ext cx="2155724" cy="853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580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43"/>
    </mc:Choice>
    <mc:Fallback>
      <p:transition xmlns:p14="http://schemas.microsoft.com/office/powerpoint/2010/main" spd="slow" advTm="684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68"/>
            <a:ext cx="8229600" cy="1102331"/>
          </a:xfrm>
        </p:spPr>
        <p:txBody>
          <a:bodyPr anchor="t">
            <a:noAutofit/>
          </a:bodyPr>
          <a:lstStyle/>
          <a:p>
            <a:r>
              <a:rPr lang="en-US" sz="2800" baseline="0" dirty="0" smtClean="0"/>
              <a:t>We can get        by using the old hypotenuse        as the</a:t>
            </a:r>
            <a:r>
              <a:rPr lang="en-US" sz="2800" dirty="0" smtClean="0"/>
              <a:t> long</a:t>
            </a:r>
            <a:r>
              <a:rPr lang="en-US" sz="2800" baseline="0" dirty="0" smtClean="0"/>
              <a:t> leg for a new right triangle with </a:t>
            </a:r>
            <a:r>
              <a:rPr lang="en-US" sz="2800" dirty="0" smtClean="0"/>
              <a:t>the short leg = 1</a:t>
            </a:r>
            <a:r>
              <a:rPr lang="en-US" sz="2800" baseline="0" dirty="0" smtClean="0"/>
              <a:t>.</a:t>
            </a:r>
            <a:endParaRPr lang="en-US" sz="2800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4440508" y="3221308"/>
            <a:ext cx="110584" cy="1105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95800" y="2362201"/>
            <a:ext cx="910357" cy="914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757310"/>
              </p:ext>
            </p:extLst>
          </p:nvPr>
        </p:nvGraphicFramePr>
        <p:xfrm>
          <a:off x="55154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1" name="Equation" r:id="rId3" imgW="101600" imgH="152400" progId="Equation.3">
                  <p:embed/>
                </p:oleObj>
              </mc:Choice>
              <mc:Fallback>
                <p:oleObj name="Equation" r:id="rId3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54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183318"/>
              </p:ext>
            </p:extLst>
          </p:nvPr>
        </p:nvGraphicFramePr>
        <p:xfrm>
          <a:off x="4904272" y="334791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2" name="Equation" r:id="rId5" imgW="101600" imgH="152400" progId="Equation.3">
                  <p:embed/>
                </p:oleObj>
              </mc:Choice>
              <mc:Fallback>
                <p:oleObj name="Equation" r:id="rId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4272" y="334791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4495800" y="2362200"/>
            <a:ext cx="914400" cy="914400"/>
            <a:chOff x="4495800" y="2362200"/>
            <a:chExt cx="914400" cy="914400"/>
          </a:xfrm>
        </p:grpSpPr>
        <p:grpSp>
          <p:nvGrpSpPr>
            <p:cNvPr id="19" name="Group 42"/>
            <p:cNvGrpSpPr>
              <a:grpSpLocks noChangeAspect="1"/>
            </p:cNvGrpSpPr>
            <p:nvPr/>
          </p:nvGrpSpPr>
          <p:grpSpPr bwMode="auto">
            <a:xfrm rot="16200000">
              <a:off x="5218176" y="3084576"/>
              <a:ext cx="192024" cy="192024"/>
              <a:chOff x="3136" y="3022"/>
              <a:chExt cx="116" cy="116"/>
            </a:xfrm>
          </p:grpSpPr>
          <p:sp>
            <p:nvSpPr>
              <p:cNvPr id="2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Right Triangle 19"/>
            <p:cNvSpPr/>
            <p:nvPr/>
          </p:nvSpPr>
          <p:spPr>
            <a:xfrm rot="16200000">
              <a:off x="4495800" y="2362200"/>
              <a:ext cx="913285" cy="9132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72677" y="1730090"/>
            <a:ext cx="1113556" cy="1415712"/>
            <a:chOff x="4172677" y="1730090"/>
            <a:chExt cx="1113556" cy="1415712"/>
          </a:xfrm>
        </p:grpSpPr>
        <p:grpSp>
          <p:nvGrpSpPr>
            <p:cNvPr id="23" name="Group 22"/>
            <p:cNvGrpSpPr>
              <a:grpSpLocks/>
            </p:cNvGrpSpPr>
            <p:nvPr/>
          </p:nvGrpSpPr>
          <p:grpSpPr>
            <a:xfrm rot="18881890">
              <a:off x="3987199" y="2035984"/>
              <a:ext cx="1295296" cy="924340"/>
              <a:chOff x="4495800" y="2362200"/>
              <a:chExt cx="916051" cy="924340"/>
            </a:xfrm>
          </p:grpSpPr>
          <p:grpSp>
            <p:nvGrpSpPr>
              <p:cNvPr id="24" name="Group 42"/>
              <p:cNvGrpSpPr>
                <a:grpSpLocks noChangeAspect="1"/>
              </p:cNvGrpSpPr>
              <p:nvPr/>
            </p:nvGrpSpPr>
            <p:grpSpPr bwMode="auto">
              <a:xfrm rot="16200000">
                <a:off x="5243003" y="3117691"/>
                <a:ext cx="201956" cy="135741"/>
                <a:chOff x="3130" y="3057"/>
                <a:chExt cx="122" cy="82"/>
              </a:xfrm>
            </p:grpSpPr>
            <p:sp>
              <p:nvSpPr>
                <p:cNvPr id="26" name="Line 43"/>
                <p:cNvSpPr>
                  <a:spLocks noChangeShapeType="1"/>
                </p:cNvSpPr>
                <p:nvPr/>
              </p:nvSpPr>
              <p:spPr bwMode="auto">
                <a:xfrm>
                  <a:off x="3130" y="3059"/>
                  <a:ext cx="11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44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210" y="3096"/>
                  <a:ext cx="82" cy="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" name="Right Triangle 24"/>
              <p:cNvSpPr/>
              <p:nvPr/>
            </p:nvSpPr>
            <p:spPr>
              <a:xfrm rot="16200000">
                <a:off x="4495800" y="2362200"/>
                <a:ext cx="913285" cy="913285"/>
              </a:xfrm>
              <a:prstGeom prst="rt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4749144"/>
                </p:ext>
              </p:extLst>
            </p:nvPr>
          </p:nvGraphicFramePr>
          <p:xfrm>
            <a:off x="5097321" y="1730090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3" name="Equation" r:id="rId6" imgW="101600" imgH="152400" progId="Equation.3">
                    <p:embed/>
                  </p:oleObj>
                </mc:Choice>
                <mc:Fallback>
                  <p:oleObj name="Equation" r:id="rId6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097321" y="1730090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423042"/>
              </p:ext>
            </p:extLst>
          </p:nvPr>
        </p:nvGraphicFramePr>
        <p:xfrm>
          <a:off x="4240190" y="2178796"/>
          <a:ext cx="4254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" name="Equation" r:id="rId7" imgW="228600" imgH="215900" progId="Equation.3">
                  <p:embed/>
                </p:oleObj>
              </mc:Choice>
              <mc:Fallback>
                <p:oleObj name="Equation" r:id="rId7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40190" y="2178796"/>
                        <a:ext cx="4254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420553"/>
              </p:ext>
            </p:extLst>
          </p:nvPr>
        </p:nvGraphicFramePr>
        <p:xfrm>
          <a:off x="4576636" y="2462914"/>
          <a:ext cx="448012" cy="40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5" name="Equation" r:id="rId9" imgW="241300" imgH="215900" progId="Equation.3">
                  <p:embed/>
                </p:oleObj>
              </mc:Choice>
              <mc:Fallback>
                <p:oleObj name="Equation" r:id="rId9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6636" y="2462914"/>
                        <a:ext cx="448012" cy="400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798097"/>
              </p:ext>
            </p:extLst>
          </p:nvPr>
        </p:nvGraphicFramePr>
        <p:xfrm>
          <a:off x="2300111" y="126999"/>
          <a:ext cx="5969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6" name="Equation" r:id="rId11" imgW="228600" imgH="215900" progId="Equation.3">
                  <p:embed/>
                </p:oleObj>
              </mc:Choice>
              <mc:Fallback>
                <p:oleObj name="Equation" r:id="rId11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00111" y="126999"/>
                        <a:ext cx="596900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780930"/>
              </p:ext>
            </p:extLst>
          </p:nvPr>
        </p:nvGraphicFramePr>
        <p:xfrm>
          <a:off x="7011988" y="127000"/>
          <a:ext cx="63023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7" name="Equation" r:id="rId13" imgW="241300" imgH="215900" progId="Equation.3">
                  <p:embed/>
                </p:oleObj>
              </mc:Choice>
              <mc:Fallback>
                <p:oleObj name="Equation" r:id="rId1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11988" y="127000"/>
                        <a:ext cx="630237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622894"/>
              </p:ext>
            </p:extLst>
          </p:nvPr>
        </p:nvGraphicFramePr>
        <p:xfrm>
          <a:off x="6011863" y="1830388"/>
          <a:ext cx="27336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8" name="Equation" r:id="rId15" imgW="1143000" imgH="355600" progId="Equation.3">
                  <p:embed/>
                </p:oleObj>
              </mc:Choice>
              <mc:Fallback>
                <p:oleObj name="Equation" r:id="rId15" imgW="11430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11863" y="1830388"/>
                        <a:ext cx="2733675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559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79"/>
    </mc:Choice>
    <mc:Fallback>
      <p:transition xmlns:p14="http://schemas.microsoft.com/office/powerpoint/2010/main" spd="slow" advTm="1147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70"/>
            <a:ext cx="8229600" cy="1412774"/>
          </a:xfrm>
        </p:spPr>
        <p:txBody>
          <a:bodyPr>
            <a:noAutofit/>
          </a:bodyPr>
          <a:lstStyle/>
          <a:p>
            <a:r>
              <a:rPr lang="en-US" sz="2800" baseline="0" dirty="0" smtClean="0"/>
              <a:t>We use the old hypotenuse         as one leg of a new triangle (with its</a:t>
            </a:r>
            <a:r>
              <a:rPr lang="en-US" sz="2800" dirty="0" smtClean="0"/>
              <a:t> other leg =1) and get         .</a:t>
            </a:r>
            <a:endParaRPr lang="en-US" sz="2800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4440508" y="3221308"/>
            <a:ext cx="110584" cy="11058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95800" y="2362201"/>
            <a:ext cx="910357" cy="914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550146"/>
              </p:ext>
            </p:extLst>
          </p:nvPr>
        </p:nvGraphicFramePr>
        <p:xfrm>
          <a:off x="5472213" y="2684079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9" name="Equation" r:id="rId3" imgW="101600" imgH="152400" progId="Equation.3">
                  <p:embed/>
                </p:oleObj>
              </mc:Choice>
              <mc:Fallback>
                <p:oleObj name="Equation" r:id="rId3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72213" y="2684079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6251"/>
              </p:ext>
            </p:extLst>
          </p:nvPr>
        </p:nvGraphicFramePr>
        <p:xfrm>
          <a:off x="4904272" y="3321992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" name="Equation" r:id="rId5" imgW="101600" imgH="152400" progId="Equation.3">
                  <p:embed/>
                </p:oleObj>
              </mc:Choice>
              <mc:Fallback>
                <p:oleObj name="Equation" r:id="rId5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4272" y="3321992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4495800" y="2362200"/>
            <a:ext cx="914400" cy="914400"/>
            <a:chOff x="4495800" y="2362200"/>
            <a:chExt cx="914400" cy="914400"/>
          </a:xfrm>
        </p:grpSpPr>
        <p:grpSp>
          <p:nvGrpSpPr>
            <p:cNvPr id="19" name="Group 42"/>
            <p:cNvGrpSpPr>
              <a:grpSpLocks noChangeAspect="1"/>
            </p:cNvGrpSpPr>
            <p:nvPr/>
          </p:nvGrpSpPr>
          <p:grpSpPr bwMode="auto">
            <a:xfrm rot="16200000">
              <a:off x="5218176" y="3084576"/>
              <a:ext cx="192024" cy="192024"/>
              <a:chOff x="3136" y="3022"/>
              <a:chExt cx="116" cy="116"/>
            </a:xfrm>
          </p:grpSpPr>
          <p:sp>
            <p:nvSpPr>
              <p:cNvPr id="21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 rot="-54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Right Triangle 19"/>
            <p:cNvSpPr/>
            <p:nvPr/>
          </p:nvSpPr>
          <p:spPr>
            <a:xfrm rot="16200000">
              <a:off x="4495800" y="2362200"/>
              <a:ext cx="913285" cy="9132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72902" y="1849962"/>
            <a:ext cx="1194394" cy="1291385"/>
            <a:chOff x="4172902" y="1849962"/>
            <a:chExt cx="1194394" cy="1291385"/>
          </a:xfrm>
        </p:grpSpPr>
        <p:grpSp>
          <p:nvGrpSpPr>
            <p:cNvPr id="24" name="Group 42"/>
            <p:cNvGrpSpPr>
              <a:grpSpLocks noChangeAspect="1"/>
            </p:cNvGrpSpPr>
            <p:nvPr/>
          </p:nvGrpSpPr>
          <p:grpSpPr bwMode="auto">
            <a:xfrm rot="13481890">
              <a:off x="5175275" y="2267588"/>
              <a:ext cx="192021" cy="189224"/>
              <a:chOff x="3136" y="3022"/>
              <a:chExt cx="116" cy="116"/>
            </a:xfrm>
          </p:grpSpPr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>
                <a:off x="3136" y="3022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rot="16200000">
                <a:off x="3194" y="3080"/>
                <a:ext cx="1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Right Triangle 24"/>
            <p:cNvSpPr/>
            <p:nvPr/>
          </p:nvSpPr>
          <p:spPr>
            <a:xfrm rot="13481890">
              <a:off x="4172902" y="1849962"/>
              <a:ext cx="913285" cy="1291385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428836"/>
              </p:ext>
            </p:extLst>
          </p:nvPr>
        </p:nvGraphicFramePr>
        <p:xfrm>
          <a:off x="5097321" y="1781930"/>
          <a:ext cx="1889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1" name="Equation" r:id="rId6" imgW="101600" imgH="152400" progId="Equation.3">
                  <p:embed/>
                </p:oleObj>
              </mc:Choice>
              <mc:Fallback>
                <p:oleObj name="Equation" r:id="rId6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7321" y="1781930"/>
                        <a:ext cx="18891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627786"/>
              </p:ext>
            </p:extLst>
          </p:nvPr>
        </p:nvGraphicFramePr>
        <p:xfrm>
          <a:off x="4240190" y="2178796"/>
          <a:ext cx="4254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2" name="Equation" r:id="rId7" imgW="228600" imgH="215900" progId="Equation.3">
                  <p:embed/>
                </p:oleObj>
              </mc:Choice>
              <mc:Fallback>
                <p:oleObj name="Equation" r:id="rId7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40190" y="2178796"/>
                        <a:ext cx="425450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721751" y="1337877"/>
            <a:ext cx="1020428" cy="1878536"/>
            <a:chOff x="3721751" y="1337877"/>
            <a:chExt cx="1020428" cy="1878536"/>
          </a:xfrm>
        </p:grpSpPr>
        <p:grpSp>
          <p:nvGrpSpPr>
            <p:cNvPr id="4" name="Group 3"/>
            <p:cNvGrpSpPr/>
            <p:nvPr/>
          </p:nvGrpSpPr>
          <p:grpSpPr>
            <a:xfrm>
              <a:off x="3721751" y="1636430"/>
              <a:ext cx="1020428" cy="1579983"/>
              <a:chOff x="3721751" y="1636430"/>
              <a:chExt cx="1020428" cy="1579983"/>
            </a:xfrm>
          </p:grpSpPr>
          <p:grpSp>
            <p:nvGrpSpPr>
              <p:cNvPr id="32" name="Group 42"/>
              <p:cNvGrpSpPr>
                <a:grpSpLocks noChangeAspect="1"/>
              </p:cNvGrpSpPr>
              <p:nvPr/>
            </p:nvGrpSpPr>
            <p:grpSpPr bwMode="auto">
              <a:xfrm rot="11353836">
                <a:off x="4550155" y="1712410"/>
                <a:ext cx="192024" cy="185893"/>
                <a:chOff x="3136" y="3022"/>
                <a:chExt cx="116" cy="116"/>
              </a:xfrm>
            </p:grpSpPr>
            <p:sp>
              <p:nvSpPr>
                <p:cNvPr id="34" name="Line 43"/>
                <p:cNvSpPr>
                  <a:spLocks noChangeShapeType="1"/>
                </p:cNvSpPr>
                <p:nvPr/>
              </p:nvSpPr>
              <p:spPr bwMode="auto">
                <a:xfrm>
                  <a:off x="3136" y="3022"/>
                  <a:ext cx="11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3194" y="3080"/>
                  <a:ext cx="116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" name="Right Triangle 32"/>
              <p:cNvSpPr/>
              <p:nvPr/>
            </p:nvSpPr>
            <p:spPr>
              <a:xfrm rot="11353836">
                <a:off x="3721751" y="1636430"/>
                <a:ext cx="913285" cy="1579983"/>
              </a:xfrm>
              <a:prstGeom prst="rt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9739274"/>
                </p:ext>
              </p:extLst>
            </p:nvPr>
          </p:nvGraphicFramePr>
          <p:xfrm>
            <a:off x="4294614" y="1337877"/>
            <a:ext cx="1889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3" name="Equation" r:id="rId9" imgW="101600" imgH="152400" progId="Equation.3">
                    <p:embed/>
                  </p:oleObj>
                </mc:Choice>
                <mc:Fallback>
                  <p:oleObj name="Equation" r:id="rId9" imgW="1016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294614" y="1337877"/>
                          <a:ext cx="188912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45699"/>
              </p:ext>
            </p:extLst>
          </p:nvPr>
        </p:nvGraphicFramePr>
        <p:xfrm>
          <a:off x="3627438" y="2100263"/>
          <a:ext cx="4492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4" name="Equation" r:id="rId10" imgW="241300" imgH="215900" progId="Equation.3">
                  <p:embed/>
                </p:oleObj>
              </mc:Choice>
              <mc:Fallback>
                <p:oleObj name="Equation" r:id="rId10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27438" y="2100263"/>
                        <a:ext cx="449262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420553"/>
              </p:ext>
            </p:extLst>
          </p:nvPr>
        </p:nvGraphicFramePr>
        <p:xfrm>
          <a:off x="4576636" y="2462914"/>
          <a:ext cx="448012" cy="40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5" name="Equation" r:id="rId12" imgW="241300" imgH="215900" progId="Equation.3">
                  <p:embed/>
                </p:oleObj>
              </mc:Choice>
              <mc:Fallback>
                <p:oleObj name="Equation" r:id="rId12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76636" y="2462914"/>
                        <a:ext cx="448012" cy="400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360900"/>
              </p:ext>
            </p:extLst>
          </p:nvPr>
        </p:nvGraphicFramePr>
        <p:xfrm>
          <a:off x="4868733" y="238224"/>
          <a:ext cx="5969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6" name="Equation" r:id="rId14" imgW="228600" imgH="215900" progId="Equation.3">
                  <p:embed/>
                </p:oleObj>
              </mc:Choice>
              <mc:Fallback>
                <p:oleObj name="Equation" r:id="rId14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68733" y="238224"/>
                        <a:ext cx="596900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97834"/>
              </p:ext>
            </p:extLst>
          </p:nvPr>
        </p:nvGraphicFramePr>
        <p:xfrm>
          <a:off x="6898217" y="646994"/>
          <a:ext cx="63023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7" name="Equation" r:id="rId16" imgW="241300" imgH="215900" progId="Equation.3">
                  <p:embed/>
                </p:oleObj>
              </mc:Choice>
              <mc:Fallback>
                <p:oleObj name="Equation" r:id="rId16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98217" y="646994"/>
                        <a:ext cx="630238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392916"/>
              </p:ext>
            </p:extLst>
          </p:nvPr>
        </p:nvGraphicFramePr>
        <p:xfrm>
          <a:off x="6011863" y="1830388"/>
          <a:ext cx="27336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8" name="Equation" r:id="rId18" imgW="1143000" imgH="355600" progId="Equation.3">
                  <p:embed/>
                </p:oleObj>
              </mc:Choice>
              <mc:Fallback>
                <p:oleObj name="Equation" r:id="rId18" imgW="11430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011863" y="1830388"/>
                        <a:ext cx="2733675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060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07"/>
    </mc:Choice>
    <mc:Fallback>
      <p:transition xmlns:p14="http://schemas.microsoft.com/office/powerpoint/2010/main" spd="slow" advTm="930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47006</TotalTime>
  <Words>328</Words>
  <Application>Microsoft Macintosh PowerPoint</Application>
  <PresentationFormat>On-screen Show (4:3)</PresentationFormat>
  <Paragraphs>37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Root Spiral of Theodorus</vt:lpstr>
      <vt:lpstr>Start at a point; call it the origin.</vt:lpstr>
      <vt:lpstr>Construct a unit square above the origin  and to the right of it.</vt:lpstr>
      <vt:lpstr>Draw a diagonal from the origin  to the opposite vertex of the unit square.</vt:lpstr>
      <vt:lpstr>Now we have two isosceles right triangles.  Their legs are each 1 unit, and their hypotenuse  equals the diagonal of our unit square. </vt:lpstr>
      <vt:lpstr>Let’s ignore the triangle above the diagonal  and concentrate on the one below it and to the right. </vt:lpstr>
      <vt:lpstr>By the Pythagorean Theorem, the length of the  hypotenuse (the diagonal of our unit square) is        .</vt:lpstr>
      <vt:lpstr>We can get        by using the old hypotenuse        as the long leg for a new right triangle with the short leg = 1.</vt:lpstr>
      <vt:lpstr>We use the old hypotenuse         as one leg of a new triangle (with its other leg =1) and get         .</vt:lpstr>
      <vt:lpstr>PowerPoint Presentation</vt:lpstr>
      <vt:lpstr>We use the old hypotenuse again  for the new long leg and get the next square root.</vt:lpstr>
      <vt:lpstr>And again...</vt:lpstr>
      <vt:lpstr>And yet again…</vt:lpstr>
      <vt:lpstr>We can keep doing this until it seems like  a new way of life for us…</vt:lpstr>
      <vt:lpstr>PowerPoint Presentation</vt:lpstr>
      <vt:lpstr>PowerPoint Presentation</vt:lpstr>
      <vt:lpstr>We can keep doing this until it seems like  a dance without meaning…</vt:lpstr>
      <vt:lpstr>We can keep on doing this until it seems like  we have never really done anything else…</vt:lpstr>
      <vt:lpstr>We can keep doing this until it seems like  we are on the verge of losing consciousness…</vt:lpstr>
      <vt:lpstr>We can keep doing this even in  a near-trance state…</vt:lpstr>
      <vt:lpstr>We can keep doing this even as  we feel ourselves slipping into a coma…</vt:lpstr>
      <vt:lpstr>We can keep doing this even as  hope slowly ebbs…</vt:lpstr>
      <vt:lpstr>And even when we are sure any light at the  end of the tunnel has been cruelly snuffed…</vt:lpstr>
      <vt:lpstr>PowerPoint Presentation</vt:lpstr>
      <vt:lpstr>Then, at last, to keep from tripping over ourselves,  with one more, we stop.     </vt:lpstr>
      <vt:lpstr>Quickly now, from the beginning…</vt:lpstr>
    </vt:vector>
  </TitlesOfParts>
  <Company>Southern Oregon Education Service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 Spiral of Theodorus</dc:title>
  <dc:creator>Larry Francis</dc:creator>
  <cp:lastModifiedBy>Larry Francis</cp:lastModifiedBy>
  <cp:revision>69</cp:revision>
  <dcterms:created xsi:type="dcterms:W3CDTF">2015-02-11T16:27:55Z</dcterms:created>
  <dcterms:modified xsi:type="dcterms:W3CDTF">2015-05-28T14:05:41Z</dcterms:modified>
</cp:coreProperties>
</file>